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4"/>
  </p:sldMasterIdLst>
  <p:notesMasterIdLst>
    <p:notesMasterId r:id="rId12"/>
  </p:notesMasterIdLst>
  <p:handoutMasterIdLst>
    <p:handoutMasterId r:id="rId13"/>
  </p:handoutMasterIdLst>
  <p:sldIdLst>
    <p:sldId id="304" r:id="rId5"/>
    <p:sldId id="296" r:id="rId6"/>
    <p:sldId id="297" r:id="rId7"/>
    <p:sldId id="298" r:id="rId8"/>
    <p:sldId id="299" r:id="rId9"/>
    <p:sldId id="305" r:id="rId10"/>
    <p:sldId id="300" r:id="rId11"/>
  </p:sldIdLst>
  <p:sldSz cx="12188825" cy="6858000"/>
  <p:notesSz cx="6858000" cy="9144000"/>
  <p:defaultTextStyle>
    <a:defPPr rtl="0">
      <a:defRPr lang="fr-FR"/>
    </a:defPPr>
    <a:lvl1pPr marL="0" algn="l" defTabSz="914400" rtl="0" eaLnBrk="1" latinLnBrk="0" hangingPunct="1">
      <a:defRPr lang="fr-FR" sz="1800" kern="1200">
        <a:solidFill>
          <a:schemeClr val="tx1"/>
        </a:solidFill>
        <a:latin typeface="+mn-lt"/>
        <a:ea typeface="+mn-ea"/>
        <a:cs typeface="+mn-cs"/>
      </a:defRPr>
    </a:lvl1pPr>
    <a:lvl2pPr marL="457200" algn="l" defTabSz="914400" rtl="0" eaLnBrk="1" latinLnBrk="0" hangingPunct="1">
      <a:defRPr lang="fr-FR" sz="1800" kern="1200">
        <a:solidFill>
          <a:schemeClr val="tx1"/>
        </a:solidFill>
        <a:latin typeface="+mn-lt"/>
        <a:ea typeface="+mn-ea"/>
        <a:cs typeface="+mn-cs"/>
      </a:defRPr>
    </a:lvl2pPr>
    <a:lvl3pPr marL="914400" algn="l" defTabSz="914400" rtl="0" eaLnBrk="1" latinLnBrk="0" hangingPunct="1">
      <a:defRPr lang="fr-FR" sz="1800" kern="1200">
        <a:solidFill>
          <a:schemeClr val="tx1"/>
        </a:solidFill>
        <a:latin typeface="+mn-lt"/>
        <a:ea typeface="+mn-ea"/>
        <a:cs typeface="+mn-cs"/>
      </a:defRPr>
    </a:lvl3pPr>
    <a:lvl4pPr marL="1371600" algn="l" defTabSz="914400" rtl="0" eaLnBrk="1" latinLnBrk="0" hangingPunct="1">
      <a:defRPr lang="fr-FR" sz="1800" kern="1200">
        <a:solidFill>
          <a:schemeClr val="tx1"/>
        </a:solidFill>
        <a:latin typeface="+mn-lt"/>
        <a:ea typeface="+mn-ea"/>
        <a:cs typeface="+mn-cs"/>
      </a:defRPr>
    </a:lvl4pPr>
    <a:lvl5pPr marL="1828800" algn="l" defTabSz="914400" rtl="0" eaLnBrk="1" latinLnBrk="0" hangingPunct="1">
      <a:defRPr lang="fr-FR" sz="1800" kern="1200">
        <a:solidFill>
          <a:schemeClr val="tx1"/>
        </a:solidFill>
        <a:latin typeface="+mn-lt"/>
        <a:ea typeface="+mn-ea"/>
        <a:cs typeface="+mn-cs"/>
      </a:defRPr>
    </a:lvl5pPr>
    <a:lvl6pPr marL="2286000" algn="l" defTabSz="914400" rtl="0" eaLnBrk="1" latinLnBrk="0" hangingPunct="1">
      <a:defRPr lang="fr-FR" sz="1800" kern="1200">
        <a:solidFill>
          <a:schemeClr val="tx1"/>
        </a:solidFill>
        <a:latin typeface="+mn-lt"/>
        <a:ea typeface="+mn-ea"/>
        <a:cs typeface="+mn-cs"/>
      </a:defRPr>
    </a:lvl6pPr>
    <a:lvl7pPr marL="2743200" algn="l" defTabSz="914400" rtl="0" eaLnBrk="1" latinLnBrk="0" hangingPunct="1">
      <a:defRPr lang="fr-FR" sz="1800" kern="1200">
        <a:solidFill>
          <a:schemeClr val="tx1"/>
        </a:solidFill>
        <a:latin typeface="+mn-lt"/>
        <a:ea typeface="+mn-ea"/>
        <a:cs typeface="+mn-cs"/>
      </a:defRPr>
    </a:lvl7pPr>
    <a:lvl8pPr marL="3200400" algn="l" defTabSz="914400" rtl="0" eaLnBrk="1" latinLnBrk="0" hangingPunct="1">
      <a:defRPr lang="fr-FR" sz="1800" kern="1200">
        <a:solidFill>
          <a:schemeClr val="tx1"/>
        </a:solidFill>
        <a:latin typeface="+mn-lt"/>
        <a:ea typeface="+mn-ea"/>
        <a:cs typeface="+mn-cs"/>
      </a:defRPr>
    </a:lvl8pPr>
    <a:lvl9pPr marL="3657600" algn="l" defTabSz="914400" rtl="0" eaLnBrk="1" latinLnBrk="0" hangingPunct="1">
      <a:defRPr lang="fr-F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EEB3FB-763A-4030-9E64-2ED83E09E2EF}" v="180" dt="2023-10-23T21:27:33.5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guide pos="3839"/>
        <p:guide orient="horz" pos="216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lang="fr-FR" sz="1200"/>
            </a:lvl1pPr>
          </a:lstStyle>
          <a:p>
            <a:pPr rtl="0"/>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lang="fr-FR" sz="1200"/>
            </a:lvl1pPr>
          </a:lstStyle>
          <a:p>
            <a:pPr rtl="0"/>
            <a:fld id="{7791D6F2-17F5-4B59-A03C-593896B34AEB}" type="datetime1">
              <a:rPr lang="fr-FR" smtClean="0"/>
              <a:t>23/10/2023</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lang="fr-FR" sz="1200"/>
            </a:lvl1pPr>
          </a:lstStyle>
          <a:p>
            <a:pPr rtl="0"/>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lang="fr-FR" sz="1200"/>
            </a:lvl1pPr>
          </a:lstStyle>
          <a:p>
            <a:pPr rtl="0"/>
            <a:fld id="{01114579-D02A-4B51-B5DF-8EC449F77AC7}" type="slidenum">
              <a:rPr lang="fr-FR"/>
              <a:t>‹N°›</a:t>
            </a:fld>
            <a:endParaRPr lang="fr-FR"/>
          </a:p>
        </p:txBody>
      </p:sp>
    </p:spTree>
    <p:extLst>
      <p:ext uri="{BB962C8B-B14F-4D97-AF65-F5344CB8AC3E}">
        <p14:creationId xmlns:p14="http://schemas.microsoft.com/office/powerpoint/2010/main" val="27681263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lang="fr-FR" sz="1200"/>
            </a:lvl1pPr>
          </a:lstStyle>
          <a:p>
            <a:pPr rtl="0"/>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lang="fr-FR" sz="1200"/>
            </a:lvl1pPr>
          </a:lstStyle>
          <a:p>
            <a:fld id="{DBA7947B-EB40-40C4-AB3D-92E8F571BBEE}" type="datetime1">
              <a:rPr lang="fr-FR" smtClean="0"/>
              <a:pPr/>
              <a:t>23/10/2023</a:t>
            </a:fld>
            <a:endParaRPr lang="fr-FR"/>
          </a:p>
        </p:txBody>
      </p:sp>
      <p:sp>
        <p:nvSpPr>
          <p:cNvPr id="4" name="Espace réservé de l’image des diapositives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defPPr>
              <a:defRPr lang="fr-FR"/>
            </a:defPPr>
          </a:lstStyle>
          <a:p>
            <a:pPr rtl="0"/>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defPPr>
              <a:defRPr lang="fr-FR"/>
            </a:defPPr>
          </a:lstStyle>
          <a:p>
            <a:pPr lvl="0" rtl="0"/>
            <a:r>
              <a:t>Modifiez les styles du texte du masque</a:t>
            </a:r>
          </a:p>
          <a:p>
            <a:pPr lvl="1" rtl="0"/>
            <a:r>
              <a:t>Deuxième niveau</a:t>
            </a:r>
          </a:p>
          <a:p>
            <a:pPr lvl="2" rtl="0"/>
            <a:r>
              <a:t>Troisième niveau</a:t>
            </a:r>
          </a:p>
          <a:p>
            <a:pPr lvl="3" rtl="0"/>
            <a:r>
              <a:t>Quatrième niveau</a:t>
            </a:r>
          </a:p>
          <a:p>
            <a:pPr lvl="4" rtl="0"/>
            <a: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lang="fr-FR" sz="1200"/>
            </a:lvl1pPr>
          </a:lstStyle>
          <a:p>
            <a:pPr rtl="0"/>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lang="fr-FR" sz="1200"/>
            </a:lvl1pPr>
          </a:lstStyle>
          <a:p>
            <a:pPr rtl="0"/>
            <a:fld id="{C6074690-7256-4BB9-AC0F-97AEAE8CDEC2}" type="slidenum">
              <a:rPr lang="fr-FR"/>
              <a:t>‹N°›</a:t>
            </a:fld>
            <a:endParaRPr lang="fr-FR"/>
          </a:p>
        </p:txBody>
      </p:sp>
    </p:spTree>
    <p:extLst>
      <p:ext uri="{BB962C8B-B14F-4D97-AF65-F5344CB8AC3E}">
        <p14:creationId xmlns:p14="http://schemas.microsoft.com/office/powerpoint/2010/main" val="42742610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lang="fr-FR" sz="1200" kern="1200">
        <a:solidFill>
          <a:schemeClr val="tx1"/>
        </a:solidFill>
        <a:latin typeface="+mn-lt"/>
        <a:ea typeface="+mn-ea"/>
        <a:cs typeface="+mn-cs"/>
      </a:defRPr>
    </a:lvl1pPr>
    <a:lvl2pPr marL="457200" algn="l" defTabSz="914400" rtl="0" eaLnBrk="1" latinLnBrk="0" hangingPunct="1">
      <a:defRPr lang="fr-FR" sz="1200" kern="1200">
        <a:solidFill>
          <a:schemeClr val="tx1"/>
        </a:solidFill>
        <a:latin typeface="+mn-lt"/>
        <a:ea typeface="+mn-ea"/>
        <a:cs typeface="+mn-cs"/>
      </a:defRPr>
    </a:lvl2pPr>
    <a:lvl3pPr marL="914400" algn="l" defTabSz="914400" rtl="0" eaLnBrk="1" latinLnBrk="0" hangingPunct="1">
      <a:defRPr lang="fr-FR" sz="1200" kern="1200">
        <a:solidFill>
          <a:schemeClr val="tx1"/>
        </a:solidFill>
        <a:latin typeface="+mn-lt"/>
        <a:ea typeface="+mn-ea"/>
        <a:cs typeface="+mn-cs"/>
      </a:defRPr>
    </a:lvl3pPr>
    <a:lvl4pPr marL="1371600" algn="l" defTabSz="914400" rtl="0" eaLnBrk="1" latinLnBrk="0" hangingPunct="1">
      <a:defRPr lang="fr-FR" sz="1200" kern="1200">
        <a:solidFill>
          <a:schemeClr val="tx1"/>
        </a:solidFill>
        <a:latin typeface="+mn-lt"/>
        <a:ea typeface="+mn-ea"/>
        <a:cs typeface="+mn-cs"/>
      </a:defRPr>
    </a:lvl4pPr>
    <a:lvl5pPr marL="1828800" algn="l" defTabSz="914400" rtl="0" eaLnBrk="1" latinLnBrk="0" hangingPunct="1">
      <a:defRPr lang="fr-FR" sz="1200" kern="1200">
        <a:solidFill>
          <a:schemeClr val="tx1"/>
        </a:solidFill>
        <a:latin typeface="+mn-lt"/>
        <a:ea typeface="+mn-ea"/>
        <a:cs typeface="+mn-cs"/>
      </a:defRPr>
    </a:lvl5pPr>
    <a:lvl6pPr marL="2286000" algn="l" defTabSz="914400" rtl="0" eaLnBrk="1" latinLnBrk="0" hangingPunct="1">
      <a:defRPr lang="fr-FR" sz="1200" kern="1200">
        <a:solidFill>
          <a:schemeClr val="tx1"/>
        </a:solidFill>
        <a:latin typeface="+mn-lt"/>
        <a:ea typeface="+mn-ea"/>
        <a:cs typeface="+mn-cs"/>
      </a:defRPr>
    </a:lvl6pPr>
    <a:lvl7pPr marL="2743200" algn="l" defTabSz="914400" rtl="0" eaLnBrk="1" latinLnBrk="0" hangingPunct="1">
      <a:defRPr lang="fr-FR" sz="1200" kern="1200">
        <a:solidFill>
          <a:schemeClr val="tx1"/>
        </a:solidFill>
        <a:latin typeface="+mn-lt"/>
        <a:ea typeface="+mn-ea"/>
        <a:cs typeface="+mn-cs"/>
      </a:defRPr>
    </a:lvl7pPr>
    <a:lvl8pPr marL="3200400" algn="l" defTabSz="914400" rtl="0" eaLnBrk="1" latinLnBrk="0" hangingPunct="1">
      <a:defRPr lang="fr-FR" sz="1200" kern="1200">
        <a:solidFill>
          <a:schemeClr val="tx1"/>
        </a:solidFill>
        <a:latin typeface="+mn-lt"/>
        <a:ea typeface="+mn-ea"/>
        <a:cs typeface="+mn-cs"/>
      </a:defRPr>
    </a:lvl8pPr>
    <a:lvl9pPr marL="3657600" algn="l" defTabSz="914400" rtl="0" eaLnBrk="1" latinLnBrk="0" hangingPunct="1">
      <a:defRPr lang="fr-F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rtl="0"/>
            <a:fld id="{C6074690-7256-4BB9-AC0F-97AEAE8CDEC2}" type="slidenum">
              <a:rPr lang="fr-FR" smtClean="0"/>
              <a:t>1</a:t>
            </a:fld>
            <a:endParaRPr lang="fr-FR"/>
          </a:p>
        </p:txBody>
      </p:sp>
    </p:spTree>
    <p:extLst>
      <p:ext uri="{BB962C8B-B14F-4D97-AF65-F5344CB8AC3E}">
        <p14:creationId xmlns:p14="http://schemas.microsoft.com/office/powerpoint/2010/main" val="2236125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rtl="0"/>
            <a:fld id="{C6074690-7256-4BB9-AC0F-97AEAE8CDEC2}" type="slidenum">
              <a:rPr lang="fr-FR" smtClean="0"/>
              <a:t>2</a:t>
            </a:fld>
            <a:endParaRPr lang="fr-FR"/>
          </a:p>
        </p:txBody>
      </p:sp>
    </p:spTree>
    <p:extLst>
      <p:ext uri="{BB962C8B-B14F-4D97-AF65-F5344CB8AC3E}">
        <p14:creationId xmlns:p14="http://schemas.microsoft.com/office/powerpoint/2010/main" val="431317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rtl="0"/>
            <a:fld id="{C6074690-7256-4BB9-AC0F-97AEAE8CDEC2}" type="slidenum">
              <a:rPr lang="fr-FR" smtClean="0"/>
              <a:t>3</a:t>
            </a:fld>
            <a:endParaRPr lang="fr-FR"/>
          </a:p>
        </p:txBody>
      </p:sp>
    </p:spTree>
    <p:extLst>
      <p:ext uri="{BB962C8B-B14F-4D97-AF65-F5344CB8AC3E}">
        <p14:creationId xmlns:p14="http://schemas.microsoft.com/office/powerpoint/2010/main" val="3741043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rtl="0"/>
            <a:fld id="{C6074690-7256-4BB9-AC0F-97AEAE8CDEC2}" type="slidenum">
              <a:rPr lang="fr-FR" smtClean="0"/>
              <a:t>4</a:t>
            </a:fld>
            <a:endParaRPr lang="fr-FR"/>
          </a:p>
        </p:txBody>
      </p:sp>
    </p:spTree>
    <p:extLst>
      <p:ext uri="{BB962C8B-B14F-4D97-AF65-F5344CB8AC3E}">
        <p14:creationId xmlns:p14="http://schemas.microsoft.com/office/powerpoint/2010/main" val="41504368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rtl="0"/>
            <a:fld id="{C6074690-7256-4BB9-AC0F-97AEAE8CDEC2}" type="slidenum">
              <a:rPr lang="fr-FR" smtClean="0"/>
              <a:t>5</a:t>
            </a:fld>
            <a:endParaRPr lang="fr-FR"/>
          </a:p>
        </p:txBody>
      </p:sp>
    </p:spTree>
    <p:extLst>
      <p:ext uri="{BB962C8B-B14F-4D97-AF65-F5344CB8AC3E}">
        <p14:creationId xmlns:p14="http://schemas.microsoft.com/office/powerpoint/2010/main" val="8296758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rtl="0"/>
            <a:fld id="{C6074690-7256-4BB9-AC0F-97AEAE8CDEC2}" type="slidenum">
              <a:rPr lang="fr-FR" smtClean="0"/>
              <a:t>7</a:t>
            </a:fld>
            <a:endParaRPr lang="fr-FR"/>
          </a:p>
        </p:txBody>
      </p:sp>
    </p:spTree>
    <p:extLst>
      <p:ext uri="{BB962C8B-B14F-4D97-AF65-F5344CB8AC3E}">
        <p14:creationId xmlns:p14="http://schemas.microsoft.com/office/powerpoint/2010/main" val="37655692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p:spTree>
      <p:nvGrpSpPr>
        <p:cNvPr id="1" name=""/>
        <p:cNvGrpSpPr/>
        <p:nvPr/>
      </p:nvGrpSpPr>
      <p:grpSpPr>
        <a:xfrm>
          <a:off x="0" y="0"/>
          <a:ext cx="0" cy="0"/>
          <a:chOff x="0" y="0"/>
          <a:chExt cx="0" cy="0"/>
        </a:xfrm>
      </p:grpSpPr>
      <p:sp>
        <p:nvSpPr>
          <p:cNvPr id="4" name="Espace réservé d’image 3">
            <a:extLst>
              <a:ext uri="{FF2B5EF4-FFF2-40B4-BE49-F238E27FC236}">
                <a16:creationId xmlns:a16="http://schemas.microsoft.com/office/drawing/2014/main" id="{EBF2AB60-3F8C-B205-0E32-B5E61218EA68}"/>
              </a:ext>
            </a:extLst>
          </p:cNvPr>
          <p:cNvSpPr>
            <a:spLocks noGrp="1"/>
          </p:cNvSpPr>
          <p:nvPr>
            <p:ph type="pic" sz="quarter" idx="13"/>
          </p:nvPr>
        </p:nvSpPr>
        <p:spPr>
          <a:xfrm>
            <a:off x="-1" y="0"/>
            <a:ext cx="12188825" cy="6858000"/>
          </a:xfrm>
          <a:custGeom>
            <a:avLst/>
            <a:gdLst>
              <a:gd name="connsiteX0" fmla="*/ 0 w 12188825"/>
              <a:gd name="connsiteY0" fmla="*/ 0 h 6858000"/>
              <a:gd name="connsiteX1" fmla="*/ 6080697 w 12188825"/>
              <a:gd name="connsiteY1" fmla="*/ 0 h 6858000"/>
              <a:gd name="connsiteX2" fmla="*/ 6080697 w 12188825"/>
              <a:gd name="connsiteY2" fmla="*/ 2898648 h 6858000"/>
              <a:gd name="connsiteX3" fmla="*/ 6108129 w 12188825"/>
              <a:gd name="connsiteY3" fmla="*/ 2898648 h 6858000"/>
              <a:gd name="connsiteX4" fmla="*/ 6108129 w 12188825"/>
              <a:gd name="connsiteY4" fmla="*/ 0 h 6858000"/>
              <a:gd name="connsiteX5" fmla="*/ 12188825 w 12188825"/>
              <a:gd name="connsiteY5" fmla="*/ 0 h 6858000"/>
              <a:gd name="connsiteX6" fmla="*/ 12188825 w 12188825"/>
              <a:gd name="connsiteY6" fmla="*/ 6858000 h 6858000"/>
              <a:gd name="connsiteX7" fmla="*/ 0 w 1218882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825" h="6858000">
                <a:moveTo>
                  <a:pt x="0" y="0"/>
                </a:moveTo>
                <a:lnTo>
                  <a:pt x="6080697" y="0"/>
                </a:lnTo>
                <a:lnTo>
                  <a:pt x="6080697" y="2898648"/>
                </a:lnTo>
                <a:lnTo>
                  <a:pt x="6108129" y="2898648"/>
                </a:lnTo>
                <a:lnTo>
                  <a:pt x="6108129" y="0"/>
                </a:lnTo>
                <a:lnTo>
                  <a:pt x="12188825" y="0"/>
                </a:lnTo>
                <a:lnTo>
                  <a:pt x="12188825" y="6858000"/>
                </a:lnTo>
                <a:lnTo>
                  <a:pt x="0" y="6858000"/>
                </a:lnTo>
                <a:close/>
              </a:path>
            </a:pathLst>
          </a:custGeom>
          <a:solidFill>
            <a:schemeClr val="accent2"/>
          </a:solidFill>
        </p:spPr>
        <p:txBody>
          <a:bodyPr wrap="square" rtlCol="0" anchor="ctr">
            <a:noAutofit/>
          </a:bodyPr>
          <a:lstStyle>
            <a:lvl1pPr marL="0" indent="0" algn="ctr">
              <a:buNone/>
              <a:defRPr lang="fr-FR"/>
            </a:lvl1pPr>
          </a:lstStyle>
          <a:p>
            <a:pPr rtl="0"/>
            <a:r>
              <a:rPr lang="fr-FR"/>
              <a:t>Cliquez sur l'icône pour ajouter une image</a:t>
            </a:r>
          </a:p>
        </p:txBody>
      </p:sp>
      <p:sp>
        <p:nvSpPr>
          <p:cNvPr id="2" name="Titre 1"/>
          <p:cNvSpPr>
            <a:spLocks noGrp="1"/>
          </p:cNvSpPr>
          <p:nvPr>
            <p:ph type="title" hasCustomPrompt="1"/>
          </p:nvPr>
        </p:nvSpPr>
        <p:spPr>
          <a:xfrm>
            <a:off x="415988" y="2743200"/>
            <a:ext cx="11356848" cy="1627632"/>
          </a:xfrm>
        </p:spPr>
        <p:txBody>
          <a:bodyPr rtlCol="0" anchor="b">
            <a:noAutofit/>
          </a:bodyPr>
          <a:lstStyle>
            <a:lvl1pPr algn="ctr">
              <a:lnSpc>
                <a:spcPct val="90000"/>
              </a:lnSpc>
              <a:defRPr lang="fr-FR" sz="6600" b="0" cap="none" baseline="0">
                <a:solidFill>
                  <a:schemeClr val="accent2">
                    <a:lumMod val="20000"/>
                    <a:lumOff val="80000"/>
                  </a:schemeClr>
                </a:solidFill>
              </a:defRPr>
            </a:lvl1pPr>
          </a:lstStyle>
          <a:p>
            <a:pPr rtl="0"/>
            <a:r>
              <a:rPr lang="fr-FR"/>
              <a:t>CLIQUER POUR ÉDITER LE STYLE DU TITRE PRINCIPAL</a:t>
            </a:r>
          </a:p>
        </p:txBody>
      </p:sp>
      <p:sp>
        <p:nvSpPr>
          <p:cNvPr id="3" name="Espace réservé du texte 2"/>
          <p:cNvSpPr>
            <a:spLocks noGrp="1"/>
          </p:cNvSpPr>
          <p:nvPr>
            <p:ph type="body" idx="1"/>
          </p:nvPr>
        </p:nvSpPr>
        <p:spPr>
          <a:xfrm>
            <a:off x="1380680" y="4901184"/>
            <a:ext cx="9427464" cy="987552"/>
          </a:xfrm>
        </p:spPr>
        <p:txBody>
          <a:bodyPr rtlCol="0" anchor="t">
            <a:normAutofit/>
          </a:bodyPr>
          <a:lstStyle>
            <a:lvl1pPr marL="0" indent="0" algn="ctr">
              <a:spcBef>
                <a:spcPts val="0"/>
              </a:spcBef>
              <a:buNone/>
              <a:defRPr lang="fr-FR" sz="2400" cap="all" baseline="0">
                <a:solidFill>
                  <a:schemeClr val="accent4">
                    <a:lumMod val="75000"/>
                  </a:schemeClr>
                </a:solidFill>
              </a:defRPr>
            </a:lvl1pPr>
            <a:lvl2pPr marL="457200" indent="0">
              <a:buNone/>
              <a:defRPr lang="fr-FR" sz="1800">
                <a:solidFill>
                  <a:schemeClr val="tx1">
                    <a:tint val="75000"/>
                  </a:schemeClr>
                </a:solidFill>
              </a:defRPr>
            </a:lvl2pPr>
            <a:lvl3pPr marL="914400" indent="0">
              <a:buNone/>
              <a:defRPr lang="fr-FR" sz="1600">
                <a:solidFill>
                  <a:schemeClr val="tx1">
                    <a:tint val="75000"/>
                  </a:schemeClr>
                </a:solidFill>
              </a:defRPr>
            </a:lvl3pPr>
            <a:lvl4pPr marL="1371600" indent="0">
              <a:buNone/>
              <a:defRPr lang="fr-FR" sz="1400">
                <a:solidFill>
                  <a:schemeClr val="tx1">
                    <a:tint val="75000"/>
                  </a:schemeClr>
                </a:solidFill>
              </a:defRPr>
            </a:lvl4pPr>
            <a:lvl5pPr marL="1828800" indent="0">
              <a:buNone/>
              <a:defRPr lang="fr-FR" sz="1400">
                <a:solidFill>
                  <a:schemeClr val="tx1">
                    <a:tint val="75000"/>
                  </a:schemeClr>
                </a:solidFill>
              </a:defRPr>
            </a:lvl5pPr>
            <a:lvl6pPr marL="2286000" indent="0">
              <a:buNone/>
              <a:defRPr lang="fr-FR" sz="1400">
                <a:solidFill>
                  <a:schemeClr val="tx1">
                    <a:tint val="75000"/>
                  </a:schemeClr>
                </a:solidFill>
              </a:defRPr>
            </a:lvl6pPr>
            <a:lvl7pPr marL="2743200" indent="0">
              <a:buNone/>
              <a:defRPr lang="fr-FR" sz="1400">
                <a:solidFill>
                  <a:schemeClr val="tx1">
                    <a:tint val="75000"/>
                  </a:schemeClr>
                </a:solidFill>
              </a:defRPr>
            </a:lvl7pPr>
            <a:lvl8pPr marL="3200400" indent="0">
              <a:buNone/>
              <a:defRPr lang="fr-FR" sz="1400">
                <a:solidFill>
                  <a:schemeClr val="tx1">
                    <a:tint val="75000"/>
                  </a:schemeClr>
                </a:solidFill>
              </a:defRPr>
            </a:lvl8pPr>
            <a:lvl9pPr marL="3657600" indent="0">
              <a:buNone/>
              <a:defRPr lang="fr-FR" sz="1400">
                <a:solidFill>
                  <a:schemeClr val="tx1">
                    <a:tint val="75000"/>
                  </a:schemeClr>
                </a:solidFill>
              </a:defRPr>
            </a:lvl9pPr>
          </a:lstStyle>
          <a:p>
            <a:pPr lvl="0" rtl="0"/>
            <a:r>
              <a:rPr lang="fr-FR"/>
              <a:t>Cliquez pour modifier les styles du texte du masque</a:t>
            </a:r>
          </a:p>
        </p:txBody>
      </p:sp>
      <p:sp>
        <p:nvSpPr>
          <p:cNvPr id="5" name="Rectangle 4">
            <a:extLst>
              <a:ext uri="{FF2B5EF4-FFF2-40B4-BE49-F238E27FC236}">
                <a16:creationId xmlns:a16="http://schemas.microsoft.com/office/drawing/2014/main" id="{C2E24B88-F571-25BB-4513-3A17217DC2E5}"/>
              </a:ext>
            </a:extLst>
          </p:cNvPr>
          <p:cNvSpPr/>
          <p:nvPr userDrawn="1"/>
        </p:nvSpPr>
        <p:spPr>
          <a:xfrm rot="5400000">
            <a:off x="4645088" y="1435608"/>
            <a:ext cx="2898648" cy="2743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stStyle>
          <a:p>
            <a:pPr algn="ctr" rtl="0"/>
            <a:endParaRPr lang="fr-FR"/>
          </a:p>
        </p:txBody>
      </p:sp>
    </p:spTree>
    <p:extLst>
      <p:ext uri="{BB962C8B-B14F-4D97-AF65-F5344CB8AC3E}">
        <p14:creationId xmlns:p14="http://schemas.microsoft.com/office/powerpoint/2010/main" val="39239706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ux Contenu et image">
    <p:spTree>
      <p:nvGrpSpPr>
        <p:cNvPr id="1" name=""/>
        <p:cNvGrpSpPr/>
        <p:nvPr/>
      </p:nvGrpSpPr>
      <p:grpSpPr>
        <a:xfrm>
          <a:off x="0" y="0"/>
          <a:ext cx="0" cy="0"/>
          <a:chOff x="0" y="0"/>
          <a:chExt cx="0" cy="0"/>
        </a:xfrm>
      </p:grpSpPr>
      <p:sp>
        <p:nvSpPr>
          <p:cNvPr id="8" name="Espace réservé d’image 7">
            <a:extLst>
              <a:ext uri="{FF2B5EF4-FFF2-40B4-BE49-F238E27FC236}">
                <a16:creationId xmlns:a16="http://schemas.microsoft.com/office/drawing/2014/main" id="{038C32FC-332A-A13C-E59A-4E60A15CBF61}"/>
              </a:ext>
            </a:extLst>
          </p:cNvPr>
          <p:cNvSpPr>
            <a:spLocks noGrp="1"/>
          </p:cNvSpPr>
          <p:nvPr>
            <p:ph type="pic" sz="quarter" idx="13"/>
          </p:nvPr>
        </p:nvSpPr>
        <p:spPr>
          <a:xfrm>
            <a:off x="7717409" y="0"/>
            <a:ext cx="4471416" cy="6858000"/>
          </a:xfrm>
          <a:solidFill>
            <a:schemeClr val="accent1"/>
          </a:solidFill>
        </p:spPr>
        <p:txBody>
          <a:bodyPr rtlCol="0" anchor="t">
            <a:noAutofit/>
          </a:bodyPr>
          <a:lstStyle>
            <a:lvl1pPr marL="0" indent="0" algn="ctr">
              <a:buNone/>
              <a:defRPr lang="fr-FR">
                <a:solidFill>
                  <a:schemeClr val="accent2">
                    <a:lumMod val="20000"/>
                    <a:lumOff val="80000"/>
                  </a:schemeClr>
                </a:solidFill>
              </a:defRPr>
            </a:lvl1pPr>
          </a:lstStyle>
          <a:p>
            <a:pPr rtl="0"/>
            <a:r>
              <a:rPr lang="fr-FR"/>
              <a:t>Cliquez sur l'icône pour ajouter une image</a:t>
            </a:r>
          </a:p>
        </p:txBody>
      </p:sp>
      <p:sp>
        <p:nvSpPr>
          <p:cNvPr id="3" name="Espace réservé du pied de page 2">
            <a:extLst>
              <a:ext uri="{FF2B5EF4-FFF2-40B4-BE49-F238E27FC236}">
                <a16:creationId xmlns:a16="http://schemas.microsoft.com/office/drawing/2014/main" id="{B1F06E6E-67F1-F80F-CD69-3BF1E814A004}"/>
              </a:ext>
            </a:extLst>
          </p:cNvPr>
          <p:cNvSpPr>
            <a:spLocks noGrp="1"/>
          </p:cNvSpPr>
          <p:nvPr>
            <p:ph type="ftr" sz="quarter" idx="10"/>
          </p:nvPr>
        </p:nvSpPr>
        <p:spPr/>
        <p:txBody>
          <a:bodyPr rtlCol="0">
            <a:noAutofit/>
          </a:bodyPr>
          <a:lstStyle>
            <a:defPPr>
              <a:defRPr lang="fr-FR"/>
            </a:defPPr>
          </a:lstStyle>
          <a:p>
            <a:pPr rtl="0"/>
            <a:r>
              <a:rPr lang="fr-FR"/>
              <a:t>LITTÉRATURE CLASSIQUE</a:t>
            </a:r>
          </a:p>
        </p:txBody>
      </p:sp>
      <p:sp>
        <p:nvSpPr>
          <p:cNvPr id="5" name="Espace réservé du numéro de diapositive 4">
            <a:extLst>
              <a:ext uri="{FF2B5EF4-FFF2-40B4-BE49-F238E27FC236}">
                <a16:creationId xmlns:a16="http://schemas.microsoft.com/office/drawing/2014/main" id="{DFF208DE-A7ED-9CAA-3D46-9581676E6D90}"/>
              </a:ext>
            </a:extLst>
          </p:cNvPr>
          <p:cNvSpPr>
            <a:spLocks noGrp="1"/>
          </p:cNvSpPr>
          <p:nvPr>
            <p:ph type="sldNum" sz="quarter" idx="12"/>
          </p:nvPr>
        </p:nvSpPr>
        <p:spPr/>
        <p:txBody>
          <a:bodyPr rtlCol="0">
            <a:noAutofit/>
          </a:bodyPr>
          <a:lstStyle>
            <a:defPPr>
              <a:defRPr lang="fr-FR"/>
            </a:defPPr>
          </a:lstStyle>
          <a:p>
            <a:pPr rtl="0"/>
            <a:fld id="{DF28FB93-0A08-4E7D-8E63-9EFA29F1E093}" type="slidenum">
              <a:rPr lang="fr-FR" smtClean="0"/>
              <a:pPr rtl="0"/>
              <a:t>‹N°›</a:t>
            </a:fld>
            <a:endParaRPr lang="fr-FR"/>
          </a:p>
        </p:txBody>
      </p:sp>
      <p:sp>
        <p:nvSpPr>
          <p:cNvPr id="9" name="Espace réservé du contenu 8">
            <a:extLst>
              <a:ext uri="{FF2B5EF4-FFF2-40B4-BE49-F238E27FC236}">
                <a16:creationId xmlns:a16="http://schemas.microsoft.com/office/drawing/2014/main" id="{7DF5DDB4-0253-D5F5-A233-DC6A9A787286}"/>
              </a:ext>
            </a:extLst>
          </p:cNvPr>
          <p:cNvSpPr>
            <a:spLocks noGrp="1"/>
          </p:cNvSpPr>
          <p:nvPr>
            <p:ph sz="quarter" idx="14"/>
          </p:nvPr>
        </p:nvSpPr>
        <p:spPr>
          <a:xfrm>
            <a:off x="640080" y="3172968"/>
            <a:ext cx="5102352" cy="2029968"/>
          </a:xfrm>
        </p:spPr>
        <p:txBody>
          <a:bodyPr rtlCol="0">
            <a:noAutofit/>
          </a:bodyPr>
          <a:lstStyle>
            <a:lvl1pPr>
              <a:defRPr lang="fr-FR" sz="1600"/>
            </a:lvl1pPr>
            <a:lvl2pPr>
              <a:defRPr lang="fr-FR" sz="1600"/>
            </a:lvl2pPr>
            <a:lvl3pPr>
              <a:defRPr lang="fr-FR" sz="1600"/>
            </a:lvl3pPr>
            <a:lvl4pPr>
              <a:defRPr lang="fr-FR" sz="1600"/>
            </a:lvl4pPr>
            <a:lvl5pPr>
              <a:defRPr lang="fr-FR" sz="1600"/>
            </a:lvl5pPr>
          </a:lstStyle>
          <a:p>
            <a:pPr lvl="0" rtl="0"/>
            <a:r>
              <a:rPr lang="fr-FR"/>
              <a:t>Cliquez pour modifier les styles du texte du masque</a:t>
            </a:r>
          </a:p>
          <a:p>
            <a:pPr lvl="1" rtl="0"/>
            <a:r>
              <a:rPr lang="fr-FR"/>
              <a:t>Deuxième niveau</a:t>
            </a:r>
          </a:p>
          <a:p>
            <a:pPr lvl="2" rtl="0"/>
            <a:r>
              <a:rPr lang="fr-FR"/>
              <a:t>Troisième niveau</a:t>
            </a:r>
          </a:p>
          <a:p>
            <a:pPr lvl="3" rtl="0"/>
            <a:r>
              <a:rPr lang="fr-FR"/>
              <a:t>Quatrième niveau</a:t>
            </a:r>
          </a:p>
          <a:p>
            <a:pPr lvl="4" rtl="0"/>
            <a:r>
              <a:rPr lang="fr-FR"/>
              <a:t>Cinquième niveau</a:t>
            </a:r>
          </a:p>
        </p:txBody>
      </p:sp>
      <p:sp>
        <p:nvSpPr>
          <p:cNvPr id="10" name="Titre 9">
            <a:extLst>
              <a:ext uri="{FF2B5EF4-FFF2-40B4-BE49-F238E27FC236}">
                <a16:creationId xmlns:a16="http://schemas.microsoft.com/office/drawing/2014/main" id="{04443289-DF01-FBD1-69E2-EFCCAF58C841}"/>
              </a:ext>
            </a:extLst>
          </p:cNvPr>
          <p:cNvSpPr>
            <a:spLocks noGrp="1"/>
          </p:cNvSpPr>
          <p:nvPr>
            <p:ph type="title"/>
          </p:nvPr>
        </p:nvSpPr>
        <p:spPr>
          <a:xfrm>
            <a:off x="640080" y="640080"/>
            <a:ext cx="6858000" cy="1700784"/>
          </a:xfrm>
        </p:spPr>
        <p:txBody>
          <a:bodyPr rtlCol="0">
            <a:noAutofit/>
          </a:bodyPr>
          <a:lstStyle>
            <a:defPPr>
              <a:defRPr lang="fr-FR"/>
            </a:defPPr>
          </a:lstStyle>
          <a:p>
            <a:pPr rtl="0"/>
            <a:r>
              <a:rPr lang="fr-FR"/>
              <a:t>Modifiez le style du titre</a:t>
            </a:r>
          </a:p>
        </p:txBody>
      </p:sp>
      <p:cxnSp>
        <p:nvCxnSpPr>
          <p:cNvPr id="2" name="Connecteur droit 1">
            <a:extLst>
              <a:ext uri="{FF2B5EF4-FFF2-40B4-BE49-F238E27FC236}">
                <a16:creationId xmlns:a16="http://schemas.microsoft.com/office/drawing/2014/main" id="{20058072-A976-BB1B-E73B-039CA4102FD7}"/>
              </a:ext>
            </a:extLst>
          </p:cNvPr>
          <p:cNvCxnSpPr>
            <a:cxnSpLocks/>
          </p:cNvCxnSpPr>
          <p:nvPr userDrawn="1"/>
        </p:nvCxnSpPr>
        <p:spPr>
          <a:xfrm flipH="1">
            <a:off x="0" y="2667000"/>
            <a:ext cx="7722689" cy="0"/>
          </a:xfrm>
          <a:prstGeom prst="line">
            <a:avLst/>
          </a:prstGeom>
          <a:ln w="254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7" name="Espace réservé du contenu 8">
            <a:extLst>
              <a:ext uri="{FF2B5EF4-FFF2-40B4-BE49-F238E27FC236}">
                <a16:creationId xmlns:a16="http://schemas.microsoft.com/office/drawing/2014/main" id="{A65D0A25-C9DB-7306-466C-DFD2401F85D4}"/>
              </a:ext>
            </a:extLst>
          </p:cNvPr>
          <p:cNvSpPr>
            <a:spLocks noGrp="1"/>
          </p:cNvSpPr>
          <p:nvPr>
            <p:ph sz="quarter" idx="15"/>
          </p:nvPr>
        </p:nvSpPr>
        <p:spPr>
          <a:xfrm>
            <a:off x="8202168" y="3172968"/>
            <a:ext cx="3255264" cy="2688336"/>
          </a:xfrm>
        </p:spPr>
        <p:txBody>
          <a:bodyPr lIns="91440" tIns="0" rtlCol="0">
            <a:noAutofit/>
          </a:bodyPr>
          <a:lstStyle>
            <a:lvl1pPr marL="0" indent="0">
              <a:buNone/>
              <a:defRPr lang="fr-FR" sz="2400" cap="all" baseline="0">
                <a:solidFill>
                  <a:schemeClr val="accent2">
                    <a:lumMod val="20000"/>
                    <a:lumOff val="80000"/>
                  </a:schemeClr>
                </a:solidFill>
              </a:defRPr>
            </a:lvl1pPr>
            <a:lvl2pPr marL="0" indent="0">
              <a:spcBef>
                <a:spcPts val="1800"/>
              </a:spcBef>
              <a:buNone/>
              <a:defRPr lang="fr-FR" sz="1600">
                <a:solidFill>
                  <a:schemeClr val="accent2">
                    <a:lumMod val="20000"/>
                    <a:lumOff val="80000"/>
                  </a:schemeClr>
                </a:solidFill>
              </a:defRPr>
            </a:lvl2pPr>
            <a:lvl3pPr>
              <a:defRPr lang="fr-FR" sz="1600"/>
            </a:lvl3pPr>
            <a:lvl4pPr>
              <a:defRPr lang="fr-FR" sz="1600"/>
            </a:lvl4pPr>
            <a:lvl5pPr>
              <a:defRPr lang="fr-FR" sz="1600"/>
            </a:lvl5pPr>
          </a:lstStyle>
          <a:p>
            <a:pPr lvl="0" rtl="0"/>
            <a:r>
              <a:rPr lang="fr-FR"/>
              <a:t>Cliquez pour modifier les styles du texte du masque</a:t>
            </a:r>
          </a:p>
          <a:p>
            <a:pPr lvl="1" rtl="0"/>
            <a:r>
              <a:rPr lang="fr-FR"/>
              <a:t>Deuxième niveau</a:t>
            </a:r>
          </a:p>
        </p:txBody>
      </p:sp>
    </p:spTree>
    <p:extLst>
      <p:ext uri="{BB962C8B-B14F-4D97-AF65-F5344CB8AC3E}">
        <p14:creationId xmlns:p14="http://schemas.microsoft.com/office/powerpoint/2010/main" val="24239469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ôture">
    <p:spTree>
      <p:nvGrpSpPr>
        <p:cNvPr id="1" name=""/>
        <p:cNvGrpSpPr/>
        <p:nvPr/>
      </p:nvGrpSpPr>
      <p:grpSpPr>
        <a:xfrm>
          <a:off x="0" y="0"/>
          <a:ext cx="0" cy="0"/>
          <a:chOff x="0" y="0"/>
          <a:chExt cx="0" cy="0"/>
        </a:xfrm>
      </p:grpSpPr>
      <p:sp>
        <p:nvSpPr>
          <p:cNvPr id="7" name="Espace réservé d’image 6">
            <a:extLst>
              <a:ext uri="{FF2B5EF4-FFF2-40B4-BE49-F238E27FC236}">
                <a16:creationId xmlns:a16="http://schemas.microsoft.com/office/drawing/2014/main" id="{3DE998D3-1DC1-ED0C-84CE-D3710A6AE4A8}"/>
              </a:ext>
            </a:extLst>
          </p:cNvPr>
          <p:cNvSpPr>
            <a:spLocks noGrp="1"/>
          </p:cNvSpPr>
          <p:nvPr>
            <p:ph type="pic" sz="quarter" idx="13"/>
          </p:nvPr>
        </p:nvSpPr>
        <p:spPr>
          <a:xfrm>
            <a:off x="0" y="0"/>
            <a:ext cx="12188825" cy="6858000"/>
          </a:xfrm>
          <a:custGeom>
            <a:avLst/>
            <a:gdLst>
              <a:gd name="connsiteX0" fmla="*/ 0 w 12188825"/>
              <a:gd name="connsiteY0" fmla="*/ 0 h 6858000"/>
              <a:gd name="connsiteX1" fmla="*/ 4341813 w 12188825"/>
              <a:gd name="connsiteY1" fmla="*/ 0 h 6858000"/>
              <a:gd name="connsiteX2" fmla="*/ 4341813 w 12188825"/>
              <a:gd name="connsiteY2" fmla="*/ 4745736 h 6858000"/>
              <a:gd name="connsiteX3" fmla="*/ 4369245 w 12188825"/>
              <a:gd name="connsiteY3" fmla="*/ 4745736 h 6858000"/>
              <a:gd name="connsiteX4" fmla="*/ 4369245 w 12188825"/>
              <a:gd name="connsiteY4" fmla="*/ 0 h 6858000"/>
              <a:gd name="connsiteX5" fmla="*/ 12188825 w 12188825"/>
              <a:gd name="connsiteY5" fmla="*/ 0 h 6858000"/>
              <a:gd name="connsiteX6" fmla="*/ 12188825 w 12188825"/>
              <a:gd name="connsiteY6" fmla="*/ 6858000 h 6858000"/>
              <a:gd name="connsiteX7" fmla="*/ 0 w 1218882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825" h="6858000">
                <a:moveTo>
                  <a:pt x="0" y="0"/>
                </a:moveTo>
                <a:lnTo>
                  <a:pt x="4341813" y="0"/>
                </a:lnTo>
                <a:lnTo>
                  <a:pt x="4341813" y="4745736"/>
                </a:lnTo>
                <a:lnTo>
                  <a:pt x="4369245" y="4745736"/>
                </a:lnTo>
                <a:lnTo>
                  <a:pt x="4369245" y="0"/>
                </a:lnTo>
                <a:lnTo>
                  <a:pt x="12188825" y="0"/>
                </a:lnTo>
                <a:lnTo>
                  <a:pt x="12188825" y="6858000"/>
                </a:lnTo>
                <a:lnTo>
                  <a:pt x="0" y="6858000"/>
                </a:lnTo>
                <a:close/>
              </a:path>
            </a:pathLst>
          </a:custGeom>
          <a:solidFill>
            <a:schemeClr val="accent2"/>
          </a:solidFill>
        </p:spPr>
        <p:txBody>
          <a:bodyPr wrap="square" rtlCol="0" anchor="ctr">
            <a:noAutofit/>
          </a:bodyPr>
          <a:lstStyle>
            <a:lvl1pPr marL="0" indent="0" algn="ctr">
              <a:buNone/>
              <a:defRPr lang="fr-FR"/>
            </a:lvl1pPr>
          </a:lstStyle>
          <a:p>
            <a:pPr rtl="0"/>
            <a:r>
              <a:rPr lang="fr-FR"/>
              <a:t>Cliquez sur l'icône pour ajouter une image</a:t>
            </a:r>
          </a:p>
        </p:txBody>
      </p:sp>
      <p:sp>
        <p:nvSpPr>
          <p:cNvPr id="2" name="Titre 1"/>
          <p:cNvSpPr>
            <a:spLocks noGrp="1"/>
          </p:cNvSpPr>
          <p:nvPr>
            <p:ph type="title"/>
          </p:nvPr>
        </p:nvSpPr>
        <p:spPr>
          <a:xfrm>
            <a:off x="640081" y="640080"/>
            <a:ext cx="3200400" cy="2084832"/>
          </a:xfrm>
        </p:spPr>
        <p:txBody>
          <a:bodyPr rtlCol="0" anchor="t">
            <a:noAutofit/>
          </a:bodyPr>
          <a:lstStyle>
            <a:lvl1pPr algn="l">
              <a:lnSpc>
                <a:spcPct val="90000"/>
              </a:lnSpc>
              <a:defRPr lang="fr-FR" sz="4800" b="0" cap="none" baseline="0">
                <a:solidFill>
                  <a:schemeClr val="accent2">
                    <a:lumMod val="20000"/>
                    <a:lumOff val="80000"/>
                  </a:schemeClr>
                </a:solidFill>
              </a:defRPr>
            </a:lvl1pPr>
          </a:lstStyle>
          <a:p>
            <a:pPr rtl="0"/>
            <a:r>
              <a:rPr lang="fr-FR"/>
              <a:t>Modifiez le style du titre</a:t>
            </a:r>
          </a:p>
        </p:txBody>
      </p:sp>
      <p:sp>
        <p:nvSpPr>
          <p:cNvPr id="8" name="Rectangle 7">
            <a:extLst>
              <a:ext uri="{FF2B5EF4-FFF2-40B4-BE49-F238E27FC236}">
                <a16:creationId xmlns:a16="http://schemas.microsoft.com/office/drawing/2014/main" id="{15CAA1D0-9CC9-4F01-19B8-029FF0FF1254}"/>
              </a:ext>
            </a:extLst>
          </p:cNvPr>
          <p:cNvSpPr/>
          <p:nvPr userDrawn="1"/>
        </p:nvSpPr>
        <p:spPr>
          <a:xfrm rot="5400000">
            <a:off x="1982661" y="2359152"/>
            <a:ext cx="4745736" cy="2743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fr-FR"/>
            </a:defPPr>
          </a:lstStyle>
          <a:p>
            <a:pPr algn="ctr" rtl="0"/>
            <a:endParaRPr lang="fr-FR"/>
          </a:p>
        </p:txBody>
      </p:sp>
      <p:sp>
        <p:nvSpPr>
          <p:cNvPr id="9" name="Espace réservé du texte 2">
            <a:extLst>
              <a:ext uri="{FF2B5EF4-FFF2-40B4-BE49-F238E27FC236}">
                <a16:creationId xmlns:a16="http://schemas.microsoft.com/office/drawing/2014/main" id="{35D20188-2858-4017-16C7-8D8B2EB783AC}"/>
              </a:ext>
            </a:extLst>
          </p:cNvPr>
          <p:cNvSpPr>
            <a:spLocks noGrp="1"/>
          </p:cNvSpPr>
          <p:nvPr>
            <p:ph type="body" idx="14"/>
          </p:nvPr>
        </p:nvSpPr>
        <p:spPr>
          <a:xfrm>
            <a:off x="4873753" y="850260"/>
            <a:ext cx="2276856" cy="711200"/>
          </a:xfrm>
        </p:spPr>
        <p:txBody>
          <a:bodyPr rtlCol="0" anchor="t">
            <a:noAutofit/>
          </a:bodyPr>
          <a:lstStyle>
            <a:lvl1pPr marL="0" indent="0">
              <a:lnSpc>
                <a:spcPct val="90000"/>
              </a:lnSpc>
              <a:spcBef>
                <a:spcPts val="0"/>
              </a:spcBef>
              <a:buNone/>
              <a:defRPr lang="fr-FR" sz="2400" b="0" cap="all" baseline="0">
                <a:solidFill>
                  <a:schemeClr val="accent4">
                    <a:lumMod val="75000"/>
                  </a:schemeClr>
                </a:solidFill>
              </a:defRPr>
            </a:lvl1pPr>
            <a:lvl2pPr marL="457200" indent="0">
              <a:buNone/>
              <a:defRPr lang="fr-FR" sz="2000" b="1"/>
            </a:lvl2pPr>
            <a:lvl3pPr marL="914400" indent="0">
              <a:buNone/>
              <a:defRPr lang="fr-FR" sz="1800" b="1"/>
            </a:lvl3pPr>
            <a:lvl4pPr marL="1371600" indent="0">
              <a:buNone/>
              <a:defRPr lang="fr-FR" sz="1600" b="1"/>
            </a:lvl4pPr>
            <a:lvl5pPr marL="1828800" indent="0">
              <a:buNone/>
              <a:defRPr lang="fr-FR" sz="1600" b="1"/>
            </a:lvl5pPr>
            <a:lvl6pPr marL="2286000" indent="0">
              <a:buNone/>
              <a:defRPr lang="fr-FR" sz="1600" b="1"/>
            </a:lvl6pPr>
            <a:lvl7pPr marL="2743200" indent="0">
              <a:buNone/>
              <a:defRPr lang="fr-FR" sz="1600" b="1"/>
            </a:lvl7pPr>
            <a:lvl8pPr marL="3200400" indent="0">
              <a:buNone/>
              <a:defRPr lang="fr-FR" sz="1600" b="1"/>
            </a:lvl8pPr>
            <a:lvl9pPr marL="3657600" indent="0">
              <a:buNone/>
              <a:defRPr lang="fr-FR" sz="1600" b="1"/>
            </a:lvl9pPr>
          </a:lstStyle>
          <a:p>
            <a:pPr lvl="0" rtl="0"/>
            <a:r>
              <a:rPr lang="fr-FR"/>
              <a:t>Cliquez pour modifier les styles du texte du masque</a:t>
            </a:r>
          </a:p>
        </p:txBody>
      </p:sp>
      <p:sp>
        <p:nvSpPr>
          <p:cNvPr id="10" name="Espace réservé du contenu 3">
            <a:extLst>
              <a:ext uri="{FF2B5EF4-FFF2-40B4-BE49-F238E27FC236}">
                <a16:creationId xmlns:a16="http://schemas.microsoft.com/office/drawing/2014/main" id="{3351FF95-77DF-46F6-7673-71454E42DC18}"/>
              </a:ext>
            </a:extLst>
          </p:cNvPr>
          <p:cNvSpPr>
            <a:spLocks noGrp="1"/>
          </p:cNvSpPr>
          <p:nvPr>
            <p:ph sz="half" idx="2"/>
          </p:nvPr>
        </p:nvSpPr>
        <p:spPr>
          <a:xfrm>
            <a:off x="4873753" y="1380612"/>
            <a:ext cx="2276856" cy="1316736"/>
          </a:xfrm>
        </p:spPr>
        <p:txBody>
          <a:bodyPr rtlCol="0">
            <a:noAutofit/>
          </a:bodyPr>
          <a:lstStyle>
            <a:lvl1pPr>
              <a:lnSpc>
                <a:spcPct val="100000"/>
              </a:lnSpc>
              <a:spcBef>
                <a:spcPts val="1200"/>
              </a:spcBef>
              <a:buClr>
                <a:schemeClr val="accent2">
                  <a:lumMod val="20000"/>
                  <a:lumOff val="80000"/>
                </a:schemeClr>
              </a:buClr>
              <a:defRPr lang="fr-FR" sz="1600">
                <a:solidFill>
                  <a:schemeClr val="accent2">
                    <a:lumMod val="20000"/>
                    <a:lumOff val="80000"/>
                  </a:schemeClr>
                </a:solidFill>
              </a:defRPr>
            </a:lvl1pPr>
            <a:lvl2pPr>
              <a:lnSpc>
                <a:spcPct val="100000"/>
              </a:lnSpc>
              <a:spcBef>
                <a:spcPts val="400"/>
              </a:spcBef>
              <a:defRPr lang="fr-FR" sz="1800"/>
            </a:lvl2pPr>
            <a:lvl3pPr>
              <a:lnSpc>
                <a:spcPct val="100000"/>
              </a:lnSpc>
              <a:spcBef>
                <a:spcPts val="400"/>
              </a:spcBef>
              <a:defRPr lang="fr-FR" sz="1600"/>
            </a:lvl3pPr>
            <a:lvl4pPr>
              <a:lnSpc>
                <a:spcPct val="100000"/>
              </a:lnSpc>
              <a:spcBef>
                <a:spcPts val="400"/>
              </a:spcBef>
              <a:defRPr lang="fr-FR" sz="1400"/>
            </a:lvl4pPr>
            <a:lvl5pPr>
              <a:lnSpc>
                <a:spcPct val="100000"/>
              </a:lnSpc>
              <a:spcBef>
                <a:spcPts val="400"/>
              </a:spcBef>
              <a:defRPr lang="fr-FR" sz="1400"/>
            </a:lvl5pPr>
            <a:lvl6pPr>
              <a:defRPr lang="fr-FR" sz="1400"/>
            </a:lvl6pPr>
            <a:lvl7pPr>
              <a:defRPr lang="fr-FR" sz="1400"/>
            </a:lvl7pPr>
            <a:lvl8pPr>
              <a:defRPr lang="fr-FR" sz="1400"/>
            </a:lvl8pPr>
            <a:lvl9pPr>
              <a:defRPr lang="fr-FR" sz="1400"/>
            </a:lvl9pPr>
          </a:lstStyle>
          <a:p>
            <a:pPr lvl="0" rtl="0"/>
            <a:r>
              <a:rPr lang="fr-FR"/>
              <a:t>Cliquez pour modifier les styles du texte du masque</a:t>
            </a:r>
          </a:p>
        </p:txBody>
      </p:sp>
      <p:sp>
        <p:nvSpPr>
          <p:cNvPr id="11" name="Espace réservé du texte 4">
            <a:extLst>
              <a:ext uri="{FF2B5EF4-FFF2-40B4-BE49-F238E27FC236}">
                <a16:creationId xmlns:a16="http://schemas.microsoft.com/office/drawing/2014/main" id="{D585749F-5840-3B72-40A1-A68404430863}"/>
              </a:ext>
            </a:extLst>
          </p:cNvPr>
          <p:cNvSpPr>
            <a:spLocks noGrp="1"/>
          </p:cNvSpPr>
          <p:nvPr>
            <p:ph type="body" sz="quarter" idx="3"/>
          </p:nvPr>
        </p:nvSpPr>
        <p:spPr>
          <a:xfrm>
            <a:off x="4873753" y="2807076"/>
            <a:ext cx="2276856" cy="711200"/>
          </a:xfrm>
        </p:spPr>
        <p:txBody>
          <a:bodyPr rtlCol="0" anchor="t">
            <a:noAutofit/>
          </a:bodyPr>
          <a:lstStyle>
            <a:lvl1pPr marL="0" indent="0">
              <a:lnSpc>
                <a:spcPct val="90000"/>
              </a:lnSpc>
              <a:spcBef>
                <a:spcPts val="0"/>
              </a:spcBef>
              <a:buNone/>
              <a:defRPr lang="fr-FR" sz="2400" b="0" cap="all" baseline="0">
                <a:solidFill>
                  <a:schemeClr val="accent4">
                    <a:lumMod val="75000"/>
                  </a:schemeClr>
                </a:solidFill>
              </a:defRPr>
            </a:lvl1pPr>
            <a:lvl2pPr marL="457200" indent="0">
              <a:buNone/>
              <a:defRPr lang="fr-FR" sz="2000" b="1"/>
            </a:lvl2pPr>
            <a:lvl3pPr marL="914400" indent="0">
              <a:buNone/>
              <a:defRPr lang="fr-FR" sz="1800" b="1"/>
            </a:lvl3pPr>
            <a:lvl4pPr marL="1371600" indent="0">
              <a:buNone/>
              <a:defRPr lang="fr-FR" sz="1600" b="1"/>
            </a:lvl4pPr>
            <a:lvl5pPr marL="1828800" indent="0">
              <a:buNone/>
              <a:defRPr lang="fr-FR" sz="1600" b="1"/>
            </a:lvl5pPr>
            <a:lvl6pPr marL="2286000" indent="0">
              <a:buNone/>
              <a:defRPr lang="fr-FR" sz="1600" b="1"/>
            </a:lvl6pPr>
            <a:lvl7pPr marL="2743200" indent="0">
              <a:buNone/>
              <a:defRPr lang="fr-FR" sz="1600" b="1"/>
            </a:lvl7pPr>
            <a:lvl8pPr marL="3200400" indent="0">
              <a:buNone/>
              <a:defRPr lang="fr-FR" sz="1600" b="1"/>
            </a:lvl8pPr>
            <a:lvl9pPr marL="3657600" indent="0">
              <a:buNone/>
              <a:defRPr lang="fr-FR" sz="1600" b="1"/>
            </a:lvl9pPr>
          </a:lstStyle>
          <a:p>
            <a:pPr lvl="0" rtl="0"/>
            <a:r>
              <a:rPr lang="fr-FR"/>
              <a:t>Cliquez pour modifier les styles du texte du masque</a:t>
            </a:r>
          </a:p>
        </p:txBody>
      </p:sp>
      <p:sp>
        <p:nvSpPr>
          <p:cNvPr id="12" name="Espace réservé du contenu 5">
            <a:extLst>
              <a:ext uri="{FF2B5EF4-FFF2-40B4-BE49-F238E27FC236}">
                <a16:creationId xmlns:a16="http://schemas.microsoft.com/office/drawing/2014/main" id="{AA075B67-81C5-7714-2DF6-B942F80605C7}"/>
              </a:ext>
            </a:extLst>
          </p:cNvPr>
          <p:cNvSpPr>
            <a:spLocks noGrp="1"/>
          </p:cNvSpPr>
          <p:nvPr>
            <p:ph sz="quarter" idx="4"/>
          </p:nvPr>
        </p:nvSpPr>
        <p:spPr>
          <a:xfrm>
            <a:off x="4873753" y="3291708"/>
            <a:ext cx="2276856" cy="1316736"/>
          </a:xfrm>
        </p:spPr>
        <p:txBody>
          <a:bodyPr rtlCol="0">
            <a:noAutofit/>
          </a:bodyPr>
          <a:lstStyle>
            <a:lvl1pPr>
              <a:lnSpc>
                <a:spcPct val="100000"/>
              </a:lnSpc>
              <a:spcBef>
                <a:spcPts val="1200"/>
              </a:spcBef>
              <a:buClr>
                <a:schemeClr val="accent2">
                  <a:lumMod val="20000"/>
                  <a:lumOff val="80000"/>
                </a:schemeClr>
              </a:buClr>
              <a:defRPr lang="fr-FR" sz="1600">
                <a:solidFill>
                  <a:schemeClr val="accent2">
                    <a:lumMod val="20000"/>
                    <a:lumOff val="80000"/>
                  </a:schemeClr>
                </a:solidFill>
              </a:defRPr>
            </a:lvl1pPr>
            <a:lvl2pPr>
              <a:lnSpc>
                <a:spcPct val="100000"/>
              </a:lnSpc>
              <a:spcBef>
                <a:spcPts val="400"/>
              </a:spcBef>
              <a:defRPr lang="fr-FR" sz="1800"/>
            </a:lvl2pPr>
            <a:lvl3pPr>
              <a:lnSpc>
                <a:spcPct val="100000"/>
              </a:lnSpc>
              <a:spcBef>
                <a:spcPts val="400"/>
              </a:spcBef>
              <a:defRPr lang="fr-FR" sz="1600"/>
            </a:lvl3pPr>
            <a:lvl4pPr>
              <a:lnSpc>
                <a:spcPct val="100000"/>
              </a:lnSpc>
              <a:spcBef>
                <a:spcPts val="400"/>
              </a:spcBef>
              <a:defRPr lang="fr-FR" sz="1400"/>
            </a:lvl4pPr>
            <a:lvl5pPr>
              <a:lnSpc>
                <a:spcPct val="100000"/>
              </a:lnSpc>
              <a:spcBef>
                <a:spcPts val="400"/>
              </a:spcBef>
              <a:defRPr lang="fr-FR" sz="1400"/>
            </a:lvl5pPr>
            <a:lvl6pPr>
              <a:defRPr lang="fr-FR" sz="1400"/>
            </a:lvl6pPr>
            <a:lvl7pPr>
              <a:defRPr lang="fr-FR" sz="1400"/>
            </a:lvl7pPr>
            <a:lvl8pPr>
              <a:defRPr lang="fr-FR" sz="1400"/>
            </a:lvl8pPr>
            <a:lvl9pPr>
              <a:defRPr lang="fr-FR" sz="1400"/>
            </a:lvl9pPr>
          </a:lstStyle>
          <a:p>
            <a:pPr lvl="0" rtl="0"/>
            <a:r>
              <a:rPr lang="fr-FR"/>
              <a:t>Cliquez pour modifier les styles du texte du masque</a:t>
            </a:r>
          </a:p>
        </p:txBody>
      </p:sp>
    </p:spTree>
    <p:extLst>
      <p:ext uri="{BB962C8B-B14F-4D97-AF65-F5344CB8AC3E}">
        <p14:creationId xmlns:p14="http://schemas.microsoft.com/office/powerpoint/2010/main" val="33481153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re uniquement">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rtlCol="0"/>
          <a:lstStyle>
            <a:defPPr>
              <a:defRPr lang="fr-FR"/>
            </a:defPPr>
          </a:lstStyle>
          <a:p>
            <a:pPr rtl="0"/>
            <a:r>
              <a:rPr lang="fr-FR"/>
              <a:t>CLIQUEZ POUR MODIFIER LE STYLE DU TITRE PRINCIPAL</a:t>
            </a:r>
          </a:p>
        </p:txBody>
      </p:sp>
      <p:sp>
        <p:nvSpPr>
          <p:cNvPr id="4" name="Espace réservé du pied de page 3"/>
          <p:cNvSpPr>
            <a:spLocks noGrp="1"/>
          </p:cNvSpPr>
          <p:nvPr>
            <p:ph type="ftr" sz="quarter" idx="11"/>
          </p:nvPr>
        </p:nvSpPr>
        <p:spPr/>
        <p:txBody>
          <a:bodyPr rtlCol="0"/>
          <a:lstStyle>
            <a:defPPr>
              <a:defRPr lang="fr-FR"/>
            </a:defPPr>
          </a:lstStyle>
          <a:p>
            <a:pPr rtl="0"/>
            <a:r>
              <a:rPr lang="fr-FR"/>
              <a:t>LITTÉRATURE CLASSIQUE</a:t>
            </a:r>
          </a:p>
        </p:txBody>
      </p:sp>
      <p:sp>
        <p:nvSpPr>
          <p:cNvPr id="3" name="Espace réservé de la date 2"/>
          <p:cNvSpPr>
            <a:spLocks noGrp="1"/>
          </p:cNvSpPr>
          <p:nvPr>
            <p:ph type="dt" sz="half" idx="10"/>
          </p:nvPr>
        </p:nvSpPr>
        <p:spPr>
          <a:xfrm>
            <a:off x="8836898" y="6172200"/>
            <a:ext cx="1218883" cy="304800"/>
          </a:xfrm>
          <a:prstGeom prst="rect">
            <a:avLst/>
          </a:prstGeom>
        </p:spPr>
        <p:txBody>
          <a:bodyPr rtlCol="0"/>
          <a:lstStyle>
            <a:defPPr>
              <a:defRPr lang="fr-FR"/>
            </a:defPPr>
          </a:lstStyle>
          <a:p>
            <a:pPr rtl="0"/>
            <a:endParaRPr lang="fr-FR"/>
          </a:p>
        </p:txBody>
      </p:sp>
      <p:sp>
        <p:nvSpPr>
          <p:cNvPr id="5" name="Espace réservé du numéro de diapositive 4"/>
          <p:cNvSpPr>
            <a:spLocks noGrp="1"/>
          </p:cNvSpPr>
          <p:nvPr>
            <p:ph type="sldNum" sz="quarter" idx="12"/>
          </p:nvPr>
        </p:nvSpPr>
        <p:spPr/>
        <p:txBody>
          <a:bodyPr rtlCol="0"/>
          <a:lstStyle>
            <a:defPPr>
              <a:defRPr lang="fr-FR"/>
            </a:defPPr>
          </a:lstStyle>
          <a:p>
            <a:pPr rtl="0"/>
            <a:fld id="{DF28FB93-0A08-4E7D-8E63-9EFA29F1E093}" type="slidenum">
              <a:rPr lang="fr-FR"/>
              <a:pPr rtl="0"/>
              <a:t>‹N°›</a:t>
            </a:fld>
            <a:endParaRPr lang="fr-FR"/>
          </a:p>
        </p:txBody>
      </p:sp>
    </p:spTree>
    <p:extLst>
      <p:ext uri="{BB962C8B-B14F-4D97-AF65-F5344CB8AC3E}">
        <p14:creationId xmlns:p14="http://schemas.microsoft.com/office/powerpoint/2010/main" val="15659345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rtlCol="0"/>
          <a:lstStyle>
            <a:defPPr>
              <a:defRPr lang="fr-FR"/>
            </a:defPPr>
          </a:lstStyle>
          <a:p>
            <a:pPr rtl="0"/>
            <a:r>
              <a:rPr lang="fr-FR"/>
              <a:t>LITTÉRATURE CLASSIQUE</a:t>
            </a:r>
          </a:p>
        </p:txBody>
      </p:sp>
      <p:sp>
        <p:nvSpPr>
          <p:cNvPr id="2" name="Espace réservé de la date 1"/>
          <p:cNvSpPr>
            <a:spLocks noGrp="1"/>
          </p:cNvSpPr>
          <p:nvPr>
            <p:ph type="dt" sz="half" idx="10"/>
          </p:nvPr>
        </p:nvSpPr>
        <p:spPr>
          <a:xfrm>
            <a:off x="8836898" y="6172200"/>
            <a:ext cx="1218883" cy="304800"/>
          </a:xfrm>
          <a:prstGeom prst="rect">
            <a:avLst/>
          </a:prstGeom>
        </p:spPr>
        <p:txBody>
          <a:bodyPr rtlCol="0"/>
          <a:lstStyle>
            <a:defPPr>
              <a:defRPr lang="fr-FR"/>
            </a:defPPr>
          </a:lstStyle>
          <a:p>
            <a:pPr rtl="0"/>
            <a:endParaRPr lang="fr-FR"/>
          </a:p>
        </p:txBody>
      </p:sp>
      <p:sp>
        <p:nvSpPr>
          <p:cNvPr id="4" name="Espace réservé du numéro de diapositive 3"/>
          <p:cNvSpPr>
            <a:spLocks noGrp="1"/>
          </p:cNvSpPr>
          <p:nvPr>
            <p:ph type="sldNum" sz="quarter" idx="12"/>
          </p:nvPr>
        </p:nvSpPr>
        <p:spPr/>
        <p:txBody>
          <a:bodyPr rtlCol="0"/>
          <a:lstStyle>
            <a:defPPr>
              <a:defRPr lang="fr-FR"/>
            </a:defPPr>
          </a:lstStyle>
          <a:p>
            <a:pPr rtl="0"/>
            <a:fld id="{DF28FB93-0A08-4E7D-8E63-9EFA29F1E093}" type="slidenum">
              <a:rPr lang="fr-FR"/>
              <a:pPr rtl="0"/>
              <a:t>‹N°›</a:t>
            </a:fld>
            <a:endParaRPr lang="fr-FR"/>
          </a:p>
        </p:txBody>
      </p:sp>
    </p:spTree>
    <p:extLst>
      <p:ext uri="{BB962C8B-B14F-4D97-AF65-F5344CB8AC3E}">
        <p14:creationId xmlns:p14="http://schemas.microsoft.com/office/powerpoint/2010/main" val="1212877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rtlCol="0" anchor="b">
            <a:normAutofit/>
          </a:bodyPr>
          <a:lstStyle>
            <a:lvl1pPr algn="l">
              <a:defRPr lang="fr-FR" sz="4800" b="0"/>
            </a:lvl1pPr>
          </a:lstStyle>
          <a:p>
            <a:pPr rtl="0"/>
            <a:r>
              <a:rPr lang="fr-FR" noProof="0"/>
              <a:t>CLIQUEZ POUR MODIFIER LE STYLE DU TITRE PRINCIPAL</a:t>
            </a:r>
          </a:p>
        </p:txBody>
      </p:sp>
      <p:sp>
        <p:nvSpPr>
          <p:cNvPr id="3" name="Espace réservé du contenu 2"/>
          <p:cNvSpPr>
            <a:spLocks noGrp="1"/>
          </p:cNvSpPr>
          <p:nvPr>
            <p:ph idx="1" hasCustomPrompt="1"/>
          </p:nvPr>
        </p:nvSpPr>
        <p:spPr>
          <a:xfrm>
            <a:off x="1218883" y="1803400"/>
            <a:ext cx="6602281" cy="4267201"/>
          </a:xfrm>
        </p:spPr>
        <p:txBody>
          <a:bodyPr rtlCol="0">
            <a:normAutofit/>
          </a:bodyPr>
          <a:lstStyle>
            <a:lvl1pPr>
              <a:defRPr lang="fr-FR" sz="2400"/>
            </a:lvl1pPr>
            <a:lvl2pPr>
              <a:defRPr lang="fr-FR" sz="2000"/>
            </a:lvl2pPr>
            <a:lvl3pPr>
              <a:defRPr lang="fr-FR" sz="1800"/>
            </a:lvl3pPr>
            <a:lvl4pPr>
              <a:defRPr lang="fr-FR" sz="1600"/>
            </a:lvl4pPr>
            <a:lvl5pPr>
              <a:defRPr lang="fr-FR" sz="1600"/>
            </a:lvl5pPr>
            <a:lvl6pPr>
              <a:defRPr lang="fr-FR" sz="1600"/>
            </a:lvl6pPr>
            <a:lvl7pPr>
              <a:defRPr lang="fr-FR" sz="1600"/>
            </a:lvl7pPr>
            <a:lvl8pPr>
              <a:defRPr lang="fr-FR" sz="1600" baseline="0"/>
            </a:lvl8pPr>
            <a:lvl9pPr>
              <a:defRPr lang="fr-FR" sz="1600" baseline="0"/>
            </a:lvl9pPr>
          </a:lstStyle>
          <a:p>
            <a:pPr lvl="0" rtl="0"/>
            <a:r>
              <a:rPr lang="fr-FR" noProof="0"/>
              <a:t>Modifiez les styles du texte</a:t>
            </a:r>
          </a:p>
          <a:p>
            <a:pPr lvl="1" rtl="0"/>
            <a:r>
              <a:rPr lang="fr-FR" noProof="0"/>
              <a:t>Deuxième niveau</a:t>
            </a:r>
          </a:p>
          <a:p>
            <a:pPr lvl="2" rtl="0"/>
            <a:r>
              <a:rPr lang="fr-FR" noProof="0"/>
              <a:t>Troisième niveau</a:t>
            </a:r>
          </a:p>
          <a:p>
            <a:pPr lvl="3" rtl="0"/>
            <a:r>
              <a:rPr lang="fr-FR" noProof="0"/>
              <a:t>Quatrième niveau</a:t>
            </a:r>
          </a:p>
          <a:p>
            <a:pPr lvl="4" rtl="0"/>
            <a:r>
              <a:rPr lang="fr-FR" noProof="0"/>
              <a:t>Cinquième niveau</a:t>
            </a:r>
          </a:p>
        </p:txBody>
      </p:sp>
      <p:sp>
        <p:nvSpPr>
          <p:cNvPr id="4" name="Espace réservé du texte 3"/>
          <p:cNvSpPr>
            <a:spLocks noGrp="1"/>
          </p:cNvSpPr>
          <p:nvPr>
            <p:ph type="body" sz="half" idx="2" hasCustomPrompt="1"/>
          </p:nvPr>
        </p:nvSpPr>
        <p:spPr>
          <a:xfrm>
            <a:off x="8125883" y="1803400"/>
            <a:ext cx="2844060" cy="4267201"/>
          </a:xfrm>
        </p:spPr>
        <p:txBody>
          <a:bodyPr rtlCol="0">
            <a:normAutofit/>
          </a:bodyPr>
          <a:lstStyle>
            <a:lvl1pPr marL="0" indent="0">
              <a:spcBef>
                <a:spcPts val="1600"/>
              </a:spcBef>
              <a:buNone/>
              <a:defRPr lang="fr-FR" sz="2000"/>
            </a:lvl1pPr>
            <a:lvl2pPr marL="457200" indent="0">
              <a:buNone/>
              <a:defRPr lang="fr-FR" sz="1200"/>
            </a:lvl2pPr>
            <a:lvl3pPr marL="914400" indent="0">
              <a:buNone/>
              <a:defRPr lang="fr-FR" sz="1000"/>
            </a:lvl3pPr>
            <a:lvl4pPr marL="1371600" indent="0">
              <a:buNone/>
              <a:defRPr lang="fr-FR" sz="900"/>
            </a:lvl4pPr>
            <a:lvl5pPr marL="1828800" indent="0">
              <a:buNone/>
              <a:defRPr lang="fr-FR" sz="900"/>
            </a:lvl5pPr>
            <a:lvl6pPr marL="2286000" indent="0">
              <a:buNone/>
              <a:defRPr lang="fr-FR" sz="900"/>
            </a:lvl6pPr>
            <a:lvl7pPr marL="2743200" indent="0">
              <a:buNone/>
              <a:defRPr lang="fr-FR" sz="900"/>
            </a:lvl7pPr>
            <a:lvl8pPr marL="3200400" indent="0">
              <a:buNone/>
              <a:defRPr lang="fr-FR" sz="900"/>
            </a:lvl8pPr>
            <a:lvl9pPr marL="3657600" indent="0">
              <a:buNone/>
              <a:defRPr lang="fr-FR" sz="900"/>
            </a:lvl9pPr>
          </a:lstStyle>
          <a:p>
            <a:pPr lvl="0" rtl="0"/>
            <a:r>
              <a:rPr lang="fr-FR" noProof="0"/>
              <a:t>Modifiez les styles du texte</a:t>
            </a:r>
          </a:p>
        </p:txBody>
      </p:sp>
      <p:sp>
        <p:nvSpPr>
          <p:cNvPr id="6" name="Espace réservé du pied de page 5"/>
          <p:cNvSpPr>
            <a:spLocks noGrp="1"/>
          </p:cNvSpPr>
          <p:nvPr>
            <p:ph type="ftr" sz="quarter" idx="11"/>
          </p:nvPr>
        </p:nvSpPr>
        <p:spPr/>
        <p:txBody>
          <a:bodyPr rtlCol="0"/>
          <a:lstStyle>
            <a:defPPr>
              <a:defRPr lang="fr-FR"/>
            </a:defPPr>
          </a:lstStyle>
          <a:p>
            <a:pPr rtl="0"/>
            <a:r>
              <a:rPr lang="fr-FR" noProof="0"/>
              <a:t>LITTÉRATURE CLASSIQUE</a:t>
            </a:r>
          </a:p>
        </p:txBody>
      </p:sp>
      <p:sp>
        <p:nvSpPr>
          <p:cNvPr id="5" name="Espace réservé de la date 4"/>
          <p:cNvSpPr>
            <a:spLocks noGrp="1"/>
          </p:cNvSpPr>
          <p:nvPr>
            <p:ph type="dt" sz="half" idx="10"/>
          </p:nvPr>
        </p:nvSpPr>
        <p:spPr>
          <a:xfrm>
            <a:off x="8836898" y="6172200"/>
            <a:ext cx="1218883" cy="304800"/>
          </a:xfrm>
          <a:prstGeom prst="rect">
            <a:avLst/>
          </a:prstGeom>
        </p:spPr>
        <p:txBody>
          <a:bodyPr rtlCol="0"/>
          <a:lstStyle>
            <a:defPPr>
              <a:defRPr lang="fr-FR"/>
            </a:defPPr>
          </a:lstStyle>
          <a:p>
            <a:pPr rtl="0"/>
            <a:endParaRPr lang="fr-FR" noProof="0"/>
          </a:p>
        </p:txBody>
      </p:sp>
      <p:sp>
        <p:nvSpPr>
          <p:cNvPr id="7" name="Espace réservé du numéro de diapositive 6"/>
          <p:cNvSpPr>
            <a:spLocks noGrp="1"/>
          </p:cNvSpPr>
          <p:nvPr>
            <p:ph type="sldNum" sz="quarter" idx="12"/>
          </p:nvPr>
        </p:nvSpPr>
        <p:spPr/>
        <p:txBody>
          <a:bodyPr rtlCol="0"/>
          <a:lstStyle>
            <a:defPPr>
              <a:defRPr lang="fr-FR"/>
            </a:defPPr>
          </a:lstStyle>
          <a:p>
            <a:pPr rtl="0"/>
            <a:fld id="{DF28FB93-0A08-4E7D-8E63-9EFA29F1E093}" type="slidenum">
              <a:rPr lang="fr-FR" noProof="0"/>
              <a:pPr rtl="0"/>
              <a:t>‹N°›</a:t>
            </a:fld>
            <a:endParaRPr lang="fr-FR" noProof="0"/>
          </a:p>
        </p:txBody>
      </p:sp>
    </p:spTree>
    <p:extLst>
      <p:ext uri="{BB962C8B-B14F-4D97-AF65-F5344CB8AC3E}">
        <p14:creationId xmlns:p14="http://schemas.microsoft.com/office/powerpoint/2010/main" val="18586462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Image avec légende">
    <p:bg>
      <p:bgPr>
        <a:solidFill>
          <a:schemeClr val="accent2"/>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rtlCol="0" anchor="b">
            <a:normAutofit/>
          </a:bodyPr>
          <a:lstStyle>
            <a:lvl1pPr algn="l">
              <a:defRPr lang="fr-FR" sz="4800" b="0">
                <a:latin typeface="Book Antiqua" panose="02040602050305030304" pitchFamily="18" charset="0"/>
              </a:defRPr>
            </a:lvl1pPr>
          </a:lstStyle>
          <a:p>
            <a:pPr rtl="0"/>
            <a:r>
              <a:rPr lang="fr-FR"/>
              <a:t>CLIQUEZ POUR MODIFIER LE STYLE DU TITRE PRINCIPAL</a:t>
            </a:r>
          </a:p>
        </p:txBody>
      </p:sp>
      <p:sp>
        <p:nvSpPr>
          <p:cNvPr id="8" name="Rectangle 7"/>
          <p:cNvSpPr/>
          <p:nvPr/>
        </p:nvSpPr>
        <p:spPr>
          <a:xfrm>
            <a:off x="1218883" y="1803400"/>
            <a:ext cx="6602280" cy="4267200"/>
          </a:xfrm>
          <a:prstGeom prst="rect">
            <a:avLst/>
          </a:prstGeom>
          <a:noFill/>
          <a:ln w="127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defPPr>
              <a:defRPr lang="fr-FR"/>
            </a:defPPr>
          </a:lstStyle>
          <a:p>
            <a:pPr algn="ctr" rtl="0"/>
            <a:endParaRPr lang="fr-FR"/>
          </a:p>
        </p:txBody>
      </p:sp>
      <p:sp>
        <p:nvSpPr>
          <p:cNvPr id="3" name="Espace réservé d’image 2" descr="Espace réservé vide pour ajouter une image. Cliquez sur l’espace réservé et sélectionnez l’image à ajouter."/>
          <p:cNvSpPr>
            <a:spLocks noGrp="1"/>
          </p:cNvSpPr>
          <p:nvPr>
            <p:ph type="pic" idx="1"/>
          </p:nvPr>
        </p:nvSpPr>
        <p:spPr>
          <a:xfrm>
            <a:off x="1338739" y="1925320"/>
            <a:ext cx="6362567" cy="4023360"/>
          </a:xfrm>
          <a:solidFill>
            <a:schemeClr val="bg2"/>
          </a:solidFill>
        </p:spPr>
        <p:txBody>
          <a:bodyPr tIns="914400" rtlCol="0">
            <a:normAutofit/>
          </a:bodyPr>
          <a:lstStyle>
            <a:lvl1pPr marL="0" indent="0" algn="ctr">
              <a:buNone/>
              <a:defRPr lang="fr-FR" sz="2400"/>
            </a:lvl1pPr>
            <a:lvl2pPr marL="457200" indent="0">
              <a:buNone/>
              <a:defRPr lang="fr-FR" sz="2800"/>
            </a:lvl2pPr>
            <a:lvl3pPr marL="914400" indent="0">
              <a:buNone/>
              <a:defRPr lang="fr-FR" sz="2400"/>
            </a:lvl3pPr>
            <a:lvl4pPr marL="1371600" indent="0">
              <a:buNone/>
              <a:defRPr lang="fr-FR" sz="2000"/>
            </a:lvl4pPr>
            <a:lvl5pPr marL="1828800" indent="0">
              <a:buNone/>
              <a:defRPr lang="fr-FR" sz="2000"/>
            </a:lvl5pPr>
            <a:lvl6pPr marL="2286000" indent="0">
              <a:buNone/>
              <a:defRPr lang="fr-FR" sz="2000"/>
            </a:lvl6pPr>
            <a:lvl7pPr marL="2743200" indent="0">
              <a:buNone/>
              <a:defRPr lang="fr-FR" sz="2000"/>
            </a:lvl7pPr>
            <a:lvl8pPr marL="3200400" indent="0">
              <a:buNone/>
              <a:defRPr lang="fr-FR" sz="2000"/>
            </a:lvl8pPr>
            <a:lvl9pPr marL="3657600" indent="0">
              <a:buNone/>
              <a:defRPr lang="fr-FR" sz="2000"/>
            </a:lvl9pPr>
          </a:lstStyle>
          <a:p>
            <a:pPr rtl="0"/>
            <a:r>
              <a:rPr lang="fr-FR"/>
              <a:t>Cliquez sur l'icône pour ajouter une image</a:t>
            </a:r>
          </a:p>
        </p:txBody>
      </p:sp>
      <p:sp>
        <p:nvSpPr>
          <p:cNvPr id="4" name="Espace réservé du texte 3"/>
          <p:cNvSpPr>
            <a:spLocks noGrp="1"/>
          </p:cNvSpPr>
          <p:nvPr>
            <p:ph type="body" sz="half" idx="2"/>
          </p:nvPr>
        </p:nvSpPr>
        <p:spPr>
          <a:xfrm>
            <a:off x="8125883" y="1803401"/>
            <a:ext cx="2844060" cy="4165600"/>
          </a:xfrm>
        </p:spPr>
        <p:txBody>
          <a:bodyPr rtlCol="0">
            <a:normAutofit/>
          </a:bodyPr>
          <a:lstStyle>
            <a:lvl1pPr marL="0" indent="0">
              <a:spcBef>
                <a:spcPts val="1600"/>
              </a:spcBef>
              <a:buNone/>
              <a:defRPr lang="fr-FR" sz="2400">
                <a:solidFill>
                  <a:schemeClr val="tx1">
                    <a:lumMod val="50000"/>
                  </a:schemeClr>
                </a:solidFill>
              </a:defRPr>
            </a:lvl1pPr>
            <a:lvl2pPr marL="457200" indent="0">
              <a:buNone/>
              <a:defRPr lang="fr-FR" sz="1200"/>
            </a:lvl2pPr>
            <a:lvl3pPr marL="914400" indent="0">
              <a:buNone/>
              <a:defRPr lang="fr-FR" sz="1000"/>
            </a:lvl3pPr>
            <a:lvl4pPr marL="1371600" indent="0">
              <a:buNone/>
              <a:defRPr lang="fr-FR" sz="900"/>
            </a:lvl4pPr>
            <a:lvl5pPr marL="1828800" indent="0">
              <a:buNone/>
              <a:defRPr lang="fr-FR" sz="900"/>
            </a:lvl5pPr>
            <a:lvl6pPr marL="2286000" indent="0">
              <a:buNone/>
              <a:defRPr lang="fr-FR" sz="900"/>
            </a:lvl6pPr>
            <a:lvl7pPr marL="2743200" indent="0">
              <a:buNone/>
              <a:defRPr lang="fr-FR" sz="900"/>
            </a:lvl7pPr>
            <a:lvl8pPr marL="3200400" indent="0">
              <a:buNone/>
              <a:defRPr lang="fr-FR" sz="900"/>
            </a:lvl8pPr>
            <a:lvl9pPr marL="3657600" indent="0">
              <a:buNone/>
              <a:defRPr lang="fr-FR" sz="900"/>
            </a:lvl9pPr>
          </a:lstStyle>
          <a:p>
            <a:pPr lvl="0" rtl="0"/>
            <a:r>
              <a:rPr lang="fr-FR"/>
              <a:t>Cliquez pour modifier les styles du texte du masque</a:t>
            </a:r>
          </a:p>
        </p:txBody>
      </p:sp>
      <p:sp>
        <p:nvSpPr>
          <p:cNvPr id="6" name="Espace réservé du pied de page 5"/>
          <p:cNvSpPr>
            <a:spLocks noGrp="1"/>
          </p:cNvSpPr>
          <p:nvPr>
            <p:ph type="ftr" sz="quarter" idx="11"/>
          </p:nvPr>
        </p:nvSpPr>
        <p:spPr/>
        <p:txBody>
          <a:bodyPr rtlCol="0"/>
          <a:lstStyle>
            <a:defPPr>
              <a:defRPr lang="fr-FR"/>
            </a:defPPr>
          </a:lstStyle>
          <a:p>
            <a:pPr rtl="0"/>
            <a:r>
              <a:rPr lang="fr-FR"/>
              <a:t>LITTÉRATURE CLASSIQUE</a:t>
            </a:r>
          </a:p>
        </p:txBody>
      </p:sp>
      <p:sp>
        <p:nvSpPr>
          <p:cNvPr id="5" name="Espace réservé de la date 4"/>
          <p:cNvSpPr>
            <a:spLocks noGrp="1"/>
          </p:cNvSpPr>
          <p:nvPr>
            <p:ph type="dt" sz="half" idx="10"/>
          </p:nvPr>
        </p:nvSpPr>
        <p:spPr>
          <a:xfrm>
            <a:off x="8836898" y="6172200"/>
            <a:ext cx="1218883" cy="304800"/>
          </a:xfrm>
          <a:prstGeom prst="rect">
            <a:avLst/>
          </a:prstGeom>
        </p:spPr>
        <p:txBody>
          <a:bodyPr rtlCol="0"/>
          <a:lstStyle>
            <a:defPPr>
              <a:defRPr lang="fr-FR"/>
            </a:defPPr>
          </a:lstStyle>
          <a:p>
            <a:pPr rtl="0"/>
            <a:endParaRPr lang="fr-FR"/>
          </a:p>
        </p:txBody>
      </p:sp>
      <p:sp>
        <p:nvSpPr>
          <p:cNvPr id="7" name="Espace réservé du numéro de diapositive 6"/>
          <p:cNvSpPr>
            <a:spLocks noGrp="1"/>
          </p:cNvSpPr>
          <p:nvPr>
            <p:ph type="sldNum" sz="quarter" idx="12"/>
          </p:nvPr>
        </p:nvSpPr>
        <p:spPr/>
        <p:txBody>
          <a:bodyPr rtlCol="0"/>
          <a:lstStyle>
            <a:defPPr>
              <a:defRPr lang="fr-FR"/>
            </a:defPPr>
          </a:lstStyle>
          <a:p>
            <a:pPr rtl="0"/>
            <a:fld id="{DF28FB93-0A08-4E7D-8E63-9EFA29F1E093}" type="slidenum">
              <a:rPr lang="fr-FR"/>
              <a:pPr rtl="0"/>
              <a:t>‹N°›</a:t>
            </a:fld>
            <a:endParaRPr lang="fr-FR"/>
          </a:p>
        </p:txBody>
      </p:sp>
    </p:spTree>
    <p:extLst>
      <p:ext uri="{BB962C8B-B14F-4D97-AF65-F5344CB8AC3E}">
        <p14:creationId xmlns:p14="http://schemas.microsoft.com/office/powerpoint/2010/main" val="24050573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contenu et image">
    <p:spTree>
      <p:nvGrpSpPr>
        <p:cNvPr id="1" name=""/>
        <p:cNvGrpSpPr/>
        <p:nvPr/>
      </p:nvGrpSpPr>
      <p:grpSpPr>
        <a:xfrm>
          <a:off x="0" y="0"/>
          <a:ext cx="0" cy="0"/>
          <a:chOff x="0" y="0"/>
          <a:chExt cx="0" cy="0"/>
        </a:xfrm>
      </p:grpSpPr>
      <p:sp>
        <p:nvSpPr>
          <p:cNvPr id="8" name="Espace réservé d’image 7">
            <a:extLst>
              <a:ext uri="{FF2B5EF4-FFF2-40B4-BE49-F238E27FC236}">
                <a16:creationId xmlns:a16="http://schemas.microsoft.com/office/drawing/2014/main" id="{038C32FC-332A-A13C-E59A-4E60A15CBF61}"/>
              </a:ext>
            </a:extLst>
          </p:cNvPr>
          <p:cNvSpPr>
            <a:spLocks noGrp="1"/>
          </p:cNvSpPr>
          <p:nvPr>
            <p:ph type="pic" sz="quarter" idx="13"/>
          </p:nvPr>
        </p:nvSpPr>
        <p:spPr>
          <a:xfrm>
            <a:off x="7918577" y="0"/>
            <a:ext cx="4270248" cy="6858000"/>
          </a:xfrm>
          <a:solidFill>
            <a:schemeClr val="bg2"/>
          </a:solidFill>
        </p:spPr>
        <p:txBody>
          <a:bodyPr rtlCol="0" anchor="ctr"/>
          <a:lstStyle>
            <a:lvl1pPr marL="0" indent="0" algn="ctr">
              <a:buNone/>
              <a:defRPr lang="fr-FR"/>
            </a:lvl1pPr>
          </a:lstStyle>
          <a:p>
            <a:pPr rtl="0"/>
            <a:r>
              <a:rPr lang="fr-FR"/>
              <a:t>Cliquez sur l'icône pour ajouter une image</a:t>
            </a:r>
          </a:p>
        </p:txBody>
      </p:sp>
      <p:sp>
        <p:nvSpPr>
          <p:cNvPr id="3" name="Espace réservé du pied de page 2">
            <a:extLst>
              <a:ext uri="{FF2B5EF4-FFF2-40B4-BE49-F238E27FC236}">
                <a16:creationId xmlns:a16="http://schemas.microsoft.com/office/drawing/2014/main" id="{B1F06E6E-67F1-F80F-CD69-3BF1E814A004}"/>
              </a:ext>
            </a:extLst>
          </p:cNvPr>
          <p:cNvSpPr>
            <a:spLocks noGrp="1"/>
          </p:cNvSpPr>
          <p:nvPr>
            <p:ph type="ftr" sz="quarter" idx="10"/>
          </p:nvPr>
        </p:nvSpPr>
        <p:spPr/>
        <p:txBody>
          <a:bodyPr rtlCol="0"/>
          <a:lstStyle>
            <a:defPPr>
              <a:defRPr lang="fr-FR"/>
            </a:defPPr>
          </a:lstStyle>
          <a:p>
            <a:pPr rtl="0"/>
            <a:r>
              <a:rPr lang="fr-FR"/>
              <a:t>LITTÉRATURE CLASSIQUE</a:t>
            </a:r>
          </a:p>
        </p:txBody>
      </p:sp>
      <p:sp>
        <p:nvSpPr>
          <p:cNvPr id="5" name="Espace réservé du numéro de diapositive 4">
            <a:extLst>
              <a:ext uri="{FF2B5EF4-FFF2-40B4-BE49-F238E27FC236}">
                <a16:creationId xmlns:a16="http://schemas.microsoft.com/office/drawing/2014/main" id="{DFF208DE-A7ED-9CAA-3D46-9581676E6D90}"/>
              </a:ext>
            </a:extLst>
          </p:cNvPr>
          <p:cNvSpPr>
            <a:spLocks noGrp="1"/>
          </p:cNvSpPr>
          <p:nvPr>
            <p:ph type="sldNum" sz="quarter" idx="12"/>
          </p:nvPr>
        </p:nvSpPr>
        <p:spPr/>
        <p:txBody>
          <a:bodyPr rtlCol="0"/>
          <a:lstStyle>
            <a:defPPr>
              <a:defRPr lang="fr-FR"/>
            </a:defPPr>
          </a:lstStyle>
          <a:p>
            <a:pPr rtl="0"/>
            <a:fld id="{DF28FB93-0A08-4E7D-8E63-9EFA29F1E093}" type="slidenum">
              <a:rPr lang="fr-FR" smtClean="0"/>
              <a:pPr rtl="0"/>
              <a:t>‹N°›</a:t>
            </a:fld>
            <a:endParaRPr lang="fr-FR"/>
          </a:p>
        </p:txBody>
      </p:sp>
      <p:cxnSp>
        <p:nvCxnSpPr>
          <p:cNvPr id="6" name="Connecteur droit 5">
            <a:extLst>
              <a:ext uri="{FF2B5EF4-FFF2-40B4-BE49-F238E27FC236}">
                <a16:creationId xmlns:a16="http://schemas.microsoft.com/office/drawing/2014/main" id="{22AF402F-F8C6-E5B1-65C7-DFC0D8ED0878}"/>
              </a:ext>
            </a:extLst>
          </p:cNvPr>
          <p:cNvCxnSpPr>
            <a:cxnSpLocks/>
          </p:cNvCxnSpPr>
          <p:nvPr userDrawn="1"/>
        </p:nvCxnSpPr>
        <p:spPr>
          <a:xfrm>
            <a:off x="1522413" y="2743200"/>
            <a:ext cx="0" cy="4114800"/>
          </a:xfrm>
          <a:prstGeom prst="line">
            <a:avLst/>
          </a:prstGeom>
          <a:ln w="254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9" name="Espace réservé du contenu 8">
            <a:extLst>
              <a:ext uri="{FF2B5EF4-FFF2-40B4-BE49-F238E27FC236}">
                <a16:creationId xmlns:a16="http://schemas.microsoft.com/office/drawing/2014/main" id="{7DF5DDB4-0253-D5F5-A233-DC6A9A787286}"/>
              </a:ext>
            </a:extLst>
          </p:cNvPr>
          <p:cNvSpPr>
            <a:spLocks noGrp="1"/>
          </p:cNvSpPr>
          <p:nvPr>
            <p:ph sz="quarter" idx="14"/>
          </p:nvPr>
        </p:nvSpPr>
        <p:spPr>
          <a:xfrm>
            <a:off x="1828800" y="2743200"/>
            <a:ext cx="5102352" cy="2157984"/>
          </a:xfrm>
        </p:spPr>
        <p:txBody>
          <a:bodyPr rtlCol="0">
            <a:normAutofit/>
          </a:bodyPr>
          <a:lstStyle>
            <a:lvl1pPr>
              <a:defRPr lang="fr-FR" sz="1600"/>
            </a:lvl1pPr>
            <a:lvl2pPr>
              <a:defRPr lang="fr-FR" sz="1600"/>
            </a:lvl2pPr>
            <a:lvl3pPr>
              <a:defRPr lang="fr-FR" sz="1600"/>
            </a:lvl3pPr>
            <a:lvl4pPr>
              <a:defRPr lang="fr-FR" sz="1600"/>
            </a:lvl4pPr>
            <a:lvl5pPr>
              <a:defRPr lang="fr-FR" sz="1600"/>
            </a:lvl5pPr>
          </a:lstStyle>
          <a:p>
            <a:pPr lvl="0" rtl="0"/>
            <a:r>
              <a:rPr lang="fr-FR"/>
              <a:t>Cliquez pour modifier les styles du texte du masque</a:t>
            </a:r>
          </a:p>
          <a:p>
            <a:pPr lvl="1" rtl="0"/>
            <a:r>
              <a:rPr lang="fr-FR"/>
              <a:t>Deuxième niveau</a:t>
            </a:r>
          </a:p>
          <a:p>
            <a:pPr lvl="2" rtl="0"/>
            <a:r>
              <a:rPr lang="fr-FR"/>
              <a:t>Troisième niveau</a:t>
            </a:r>
          </a:p>
          <a:p>
            <a:pPr lvl="3" rtl="0"/>
            <a:r>
              <a:rPr lang="fr-FR"/>
              <a:t>Quatrième niveau</a:t>
            </a:r>
          </a:p>
          <a:p>
            <a:pPr lvl="4" rtl="0"/>
            <a:r>
              <a:rPr lang="fr-FR"/>
              <a:t>Cinquième niveau</a:t>
            </a:r>
          </a:p>
        </p:txBody>
      </p:sp>
      <p:sp>
        <p:nvSpPr>
          <p:cNvPr id="10" name="Titre 9">
            <a:extLst>
              <a:ext uri="{FF2B5EF4-FFF2-40B4-BE49-F238E27FC236}">
                <a16:creationId xmlns:a16="http://schemas.microsoft.com/office/drawing/2014/main" id="{04443289-DF01-FBD1-69E2-EFCCAF58C841}"/>
              </a:ext>
            </a:extLst>
          </p:cNvPr>
          <p:cNvSpPr>
            <a:spLocks noGrp="1"/>
          </p:cNvSpPr>
          <p:nvPr>
            <p:ph type="title"/>
          </p:nvPr>
        </p:nvSpPr>
        <p:spPr>
          <a:xfrm>
            <a:off x="640080" y="640080"/>
            <a:ext cx="6858000" cy="1700784"/>
          </a:xfrm>
        </p:spPr>
        <p:txBody>
          <a:bodyPr rtlCol="0"/>
          <a:lstStyle>
            <a:defPPr>
              <a:defRPr lang="fr-FR"/>
            </a:defPPr>
          </a:lstStyle>
          <a:p>
            <a:pPr rtl="0"/>
            <a:r>
              <a:rPr lang="fr-FR"/>
              <a:t>Modifiez le style du titre</a:t>
            </a:r>
          </a:p>
        </p:txBody>
      </p:sp>
    </p:spTree>
    <p:extLst>
      <p:ext uri="{BB962C8B-B14F-4D97-AF65-F5344CB8AC3E}">
        <p14:creationId xmlns:p14="http://schemas.microsoft.com/office/powerpoint/2010/main" val="30539119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et contenu">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B1F06E6E-67F1-F80F-CD69-3BF1E814A004}"/>
              </a:ext>
            </a:extLst>
          </p:cNvPr>
          <p:cNvSpPr>
            <a:spLocks noGrp="1"/>
          </p:cNvSpPr>
          <p:nvPr>
            <p:ph type="ftr" sz="quarter" idx="10"/>
          </p:nvPr>
        </p:nvSpPr>
        <p:spPr/>
        <p:txBody>
          <a:bodyPr rtlCol="0"/>
          <a:lstStyle>
            <a:lvl1pPr>
              <a:defRPr lang="fr-FR">
                <a:solidFill>
                  <a:schemeClr val="tx2">
                    <a:lumMod val="50000"/>
                  </a:schemeClr>
                </a:solidFill>
              </a:defRPr>
            </a:lvl1pPr>
          </a:lstStyle>
          <a:p>
            <a:pPr rtl="0"/>
            <a:r>
              <a:rPr lang="fr-FR"/>
              <a:t>LITTÉRATURE CLASSIQUE</a:t>
            </a:r>
          </a:p>
        </p:txBody>
      </p:sp>
      <p:sp>
        <p:nvSpPr>
          <p:cNvPr id="5" name="Espace réservé du numéro de diapositive 4">
            <a:extLst>
              <a:ext uri="{FF2B5EF4-FFF2-40B4-BE49-F238E27FC236}">
                <a16:creationId xmlns:a16="http://schemas.microsoft.com/office/drawing/2014/main" id="{DFF208DE-A7ED-9CAA-3D46-9581676E6D90}"/>
              </a:ext>
            </a:extLst>
          </p:cNvPr>
          <p:cNvSpPr>
            <a:spLocks noGrp="1"/>
          </p:cNvSpPr>
          <p:nvPr>
            <p:ph type="sldNum" sz="quarter" idx="12"/>
          </p:nvPr>
        </p:nvSpPr>
        <p:spPr/>
        <p:txBody>
          <a:bodyPr rtlCol="0"/>
          <a:lstStyle>
            <a:lvl1pPr>
              <a:defRPr lang="fr-FR">
                <a:solidFill>
                  <a:schemeClr val="tx2">
                    <a:lumMod val="50000"/>
                  </a:schemeClr>
                </a:solidFill>
              </a:defRPr>
            </a:lvl1pPr>
          </a:lstStyle>
          <a:p>
            <a:pPr rtl="0"/>
            <a:fld id="{DF28FB93-0A08-4E7D-8E63-9EFA29F1E093}" type="slidenum">
              <a:rPr lang="fr-FR" smtClean="0"/>
              <a:pPr rtl="0"/>
              <a:t>‹N°›</a:t>
            </a:fld>
            <a:endParaRPr lang="fr-FR"/>
          </a:p>
        </p:txBody>
      </p:sp>
      <p:sp>
        <p:nvSpPr>
          <p:cNvPr id="9" name="Espace réservé du contenu 8">
            <a:extLst>
              <a:ext uri="{FF2B5EF4-FFF2-40B4-BE49-F238E27FC236}">
                <a16:creationId xmlns:a16="http://schemas.microsoft.com/office/drawing/2014/main" id="{7DF5DDB4-0253-D5F5-A233-DC6A9A787286}"/>
              </a:ext>
            </a:extLst>
          </p:cNvPr>
          <p:cNvSpPr>
            <a:spLocks noGrp="1"/>
          </p:cNvSpPr>
          <p:nvPr>
            <p:ph sz="quarter" idx="14"/>
          </p:nvPr>
        </p:nvSpPr>
        <p:spPr>
          <a:xfrm>
            <a:off x="1220660" y="2386584"/>
            <a:ext cx="9747504" cy="4014216"/>
          </a:xfrm>
        </p:spPr>
        <p:txBody>
          <a:bodyPr rtlCol="0">
            <a:normAutofit/>
          </a:bodyPr>
          <a:lstStyle>
            <a:lvl1pPr>
              <a:defRPr lang="fr-FR" sz="1600"/>
            </a:lvl1pPr>
            <a:lvl2pPr>
              <a:defRPr lang="fr-FR" sz="1600"/>
            </a:lvl2pPr>
            <a:lvl3pPr>
              <a:defRPr lang="fr-FR" sz="1600"/>
            </a:lvl3pPr>
            <a:lvl4pPr>
              <a:defRPr lang="fr-FR" sz="1600"/>
            </a:lvl4pPr>
            <a:lvl5pPr>
              <a:defRPr lang="fr-FR" sz="1600"/>
            </a:lvl5pPr>
          </a:lstStyle>
          <a:p>
            <a:pPr lvl="0" rtl="0"/>
            <a:r>
              <a:rPr lang="fr-FR"/>
              <a:t>Cliquez pour modifier les styles du texte du masque</a:t>
            </a:r>
          </a:p>
          <a:p>
            <a:pPr lvl="1" rtl="0"/>
            <a:r>
              <a:rPr lang="fr-FR"/>
              <a:t>Deuxième niveau</a:t>
            </a:r>
          </a:p>
          <a:p>
            <a:pPr lvl="2" rtl="0"/>
            <a:r>
              <a:rPr lang="fr-FR"/>
              <a:t>Troisième niveau</a:t>
            </a:r>
          </a:p>
          <a:p>
            <a:pPr lvl="3" rtl="0"/>
            <a:r>
              <a:rPr lang="fr-FR"/>
              <a:t>Quatrième niveau</a:t>
            </a:r>
          </a:p>
          <a:p>
            <a:pPr lvl="4" rtl="0"/>
            <a:r>
              <a:rPr lang="fr-FR"/>
              <a:t>Cinquième niveau</a:t>
            </a:r>
          </a:p>
        </p:txBody>
      </p:sp>
      <p:sp>
        <p:nvSpPr>
          <p:cNvPr id="2" name="Titre 1">
            <a:extLst>
              <a:ext uri="{FF2B5EF4-FFF2-40B4-BE49-F238E27FC236}">
                <a16:creationId xmlns:a16="http://schemas.microsoft.com/office/drawing/2014/main" id="{AEE196DA-ED88-0EDC-A28F-7426416C0CA5}"/>
              </a:ext>
            </a:extLst>
          </p:cNvPr>
          <p:cNvSpPr>
            <a:spLocks noGrp="1"/>
          </p:cNvSpPr>
          <p:nvPr>
            <p:ph type="title"/>
          </p:nvPr>
        </p:nvSpPr>
        <p:spPr>
          <a:xfrm>
            <a:off x="1220660" y="640080"/>
            <a:ext cx="9747504" cy="1625600"/>
          </a:xfrm>
        </p:spPr>
        <p:txBody>
          <a:bodyPr rtlCol="0"/>
          <a:lstStyle>
            <a:lvl1pPr algn="ctr">
              <a:defRPr lang="fr-FR"/>
            </a:lvl1pPr>
          </a:lstStyle>
          <a:p>
            <a:pPr rtl="0"/>
            <a:r>
              <a:rPr lang="fr-FR"/>
              <a:t>Modifiez le style du titre</a:t>
            </a:r>
          </a:p>
        </p:txBody>
      </p:sp>
    </p:spTree>
    <p:extLst>
      <p:ext uri="{BB962C8B-B14F-4D97-AF65-F5344CB8AC3E}">
        <p14:creationId xmlns:p14="http://schemas.microsoft.com/office/powerpoint/2010/main" val="30304626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deux contenus et image">
    <p:spTree>
      <p:nvGrpSpPr>
        <p:cNvPr id="1" name=""/>
        <p:cNvGrpSpPr/>
        <p:nvPr/>
      </p:nvGrpSpPr>
      <p:grpSpPr>
        <a:xfrm>
          <a:off x="0" y="0"/>
          <a:ext cx="0" cy="0"/>
          <a:chOff x="0" y="0"/>
          <a:chExt cx="0" cy="0"/>
        </a:xfrm>
      </p:grpSpPr>
      <p:sp>
        <p:nvSpPr>
          <p:cNvPr id="8" name="Espace réservé d’image 7">
            <a:extLst>
              <a:ext uri="{FF2B5EF4-FFF2-40B4-BE49-F238E27FC236}">
                <a16:creationId xmlns:a16="http://schemas.microsoft.com/office/drawing/2014/main" id="{038C32FC-332A-A13C-E59A-4E60A15CBF61}"/>
              </a:ext>
            </a:extLst>
          </p:cNvPr>
          <p:cNvSpPr>
            <a:spLocks noGrp="1"/>
          </p:cNvSpPr>
          <p:nvPr>
            <p:ph type="pic" sz="quarter" idx="13"/>
          </p:nvPr>
        </p:nvSpPr>
        <p:spPr>
          <a:xfrm>
            <a:off x="0" y="0"/>
            <a:ext cx="3355848" cy="6858000"/>
          </a:xfrm>
          <a:solidFill>
            <a:schemeClr val="bg2"/>
          </a:solidFill>
        </p:spPr>
        <p:txBody>
          <a:bodyPr rtlCol="0" anchor="ctr"/>
          <a:lstStyle>
            <a:lvl1pPr marL="0" indent="0" algn="ctr">
              <a:buNone/>
              <a:defRPr lang="fr-FR"/>
            </a:lvl1pPr>
          </a:lstStyle>
          <a:p>
            <a:pPr rtl="0"/>
            <a:r>
              <a:rPr lang="fr-FR"/>
              <a:t>Cliquez sur l'icône pour ajouter une image</a:t>
            </a:r>
          </a:p>
        </p:txBody>
      </p:sp>
      <p:sp>
        <p:nvSpPr>
          <p:cNvPr id="3" name="Espace réservé du pied de page 2">
            <a:extLst>
              <a:ext uri="{FF2B5EF4-FFF2-40B4-BE49-F238E27FC236}">
                <a16:creationId xmlns:a16="http://schemas.microsoft.com/office/drawing/2014/main" id="{B1F06E6E-67F1-F80F-CD69-3BF1E814A004}"/>
              </a:ext>
            </a:extLst>
          </p:cNvPr>
          <p:cNvSpPr>
            <a:spLocks noGrp="1"/>
          </p:cNvSpPr>
          <p:nvPr>
            <p:ph type="ftr" sz="quarter" idx="10"/>
          </p:nvPr>
        </p:nvSpPr>
        <p:spPr/>
        <p:txBody>
          <a:bodyPr rtlCol="0"/>
          <a:lstStyle>
            <a:defPPr>
              <a:defRPr lang="fr-FR"/>
            </a:defPPr>
          </a:lstStyle>
          <a:p>
            <a:pPr rtl="0"/>
            <a:r>
              <a:rPr lang="fr-FR"/>
              <a:t>LITTÉRATURE CLASSIQUE</a:t>
            </a:r>
          </a:p>
        </p:txBody>
      </p:sp>
      <p:sp>
        <p:nvSpPr>
          <p:cNvPr id="5" name="Espace réservé du numéro de diapositive 4">
            <a:extLst>
              <a:ext uri="{FF2B5EF4-FFF2-40B4-BE49-F238E27FC236}">
                <a16:creationId xmlns:a16="http://schemas.microsoft.com/office/drawing/2014/main" id="{DFF208DE-A7ED-9CAA-3D46-9581676E6D90}"/>
              </a:ext>
            </a:extLst>
          </p:cNvPr>
          <p:cNvSpPr>
            <a:spLocks noGrp="1"/>
          </p:cNvSpPr>
          <p:nvPr>
            <p:ph type="sldNum" sz="quarter" idx="12"/>
          </p:nvPr>
        </p:nvSpPr>
        <p:spPr/>
        <p:txBody>
          <a:bodyPr rtlCol="0"/>
          <a:lstStyle>
            <a:defPPr>
              <a:defRPr lang="fr-FR"/>
            </a:defPPr>
          </a:lstStyle>
          <a:p>
            <a:pPr rtl="0"/>
            <a:fld id="{DF28FB93-0A08-4E7D-8E63-9EFA29F1E093}" type="slidenum">
              <a:rPr lang="fr-FR" smtClean="0"/>
              <a:pPr rtl="0"/>
              <a:t>‹N°›</a:t>
            </a:fld>
            <a:endParaRPr lang="fr-FR"/>
          </a:p>
        </p:txBody>
      </p:sp>
      <p:sp>
        <p:nvSpPr>
          <p:cNvPr id="9" name="Espace réservé du contenu 8">
            <a:extLst>
              <a:ext uri="{FF2B5EF4-FFF2-40B4-BE49-F238E27FC236}">
                <a16:creationId xmlns:a16="http://schemas.microsoft.com/office/drawing/2014/main" id="{7DF5DDB4-0253-D5F5-A233-DC6A9A787286}"/>
              </a:ext>
            </a:extLst>
          </p:cNvPr>
          <p:cNvSpPr>
            <a:spLocks noGrp="1"/>
          </p:cNvSpPr>
          <p:nvPr>
            <p:ph sz="quarter" idx="14"/>
          </p:nvPr>
        </p:nvSpPr>
        <p:spPr>
          <a:xfrm>
            <a:off x="4178808" y="2862072"/>
            <a:ext cx="7397496" cy="1572768"/>
          </a:xfrm>
        </p:spPr>
        <p:txBody>
          <a:bodyPr rtlCol="0">
            <a:normAutofit/>
          </a:bodyPr>
          <a:lstStyle>
            <a:lvl1pPr>
              <a:defRPr lang="fr-FR" sz="1600"/>
            </a:lvl1pPr>
            <a:lvl2pPr>
              <a:defRPr lang="fr-FR" sz="1600"/>
            </a:lvl2pPr>
            <a:lvl3pPr>
              <a:defRPr lang="fr-FR" sz="1600"/>
            </a:lvl3pPr>
            <a:lvl4pPr>
              <a:defRPr lang="fr-FR" sz="1600"/>
            </a:lvl4pPr>
            <a:lvl5pPr>
              <a:defRPr lang="fr-FR" sz="1600"/>
            </a:lvl5pPr>
          </a:lstStyle>
          <a:p>
            <a:pPr lvl="0" rtl="0"/>
            <a:r>
              <a:rPr lang="fr-FR"/>
              <a:t>Cliquez pour modifier les styles du texte du masque</a:t>
            </a:r>
          </a:p>
          <a:p>
            <a:pPr lvl="1" rtl="0"/>
            <a:r>
              <a:rPr lang="fr-FR"/>
              <a:t>Deuxième niveau</a:t>
            </a:r>
          </a:p>
          <a:p>
            <a:pPr lvl="2" rtl="0"/>
            <a:r>
              <a:rPr lang="fr-FR"/>
              <a:t>Troisième niveau</a:t>
            </a:r>
          </a:p>
          <a:p>
            <a:pPr lvl="3" rtl="0"/>
            <a:r>
              <a:rPr lang="fr-FR"/>
              <a:t>Quatrième niveau</a:t>
            </a:r>
          </a:p>
          <a:p>
            <a:pPr lvl="4" rtl="0"/>
            <a:r>
              <a:rPr lang="fr-FR"/>
              <a:t>Cinquième niveau</a:t>
            </a:r>
          </a:p>
        </p:txBody>
      </p:sp>
      <p:sp>
        <p:nvSpPr>
          <p:cNvPr id="10" name="Titre 9">
            <a:extLst>
              <a:ext uri="{FF2B5EF4-FFF2-40B4-BE49-F238E27FC236}">
                <a16:creationId xmlns:a16="http://schemas.microsoft.com/office/drawing/2014/main" id="{04443289-DF01-FBD1-69E2-EFCCAF58C841}"/>
              </a:ext>
            </a:extLst>
          </p:cNvPr>
          <p:cNvSpPr>
            <a:spLocks noGrp="1"/>
          </p:cNvSpPr>
          <p:nvPr>
            <p:ph type="title"/>
          </p:nvPr>
        </p:nvSpPr>
        <p:spPr>
          <a:xfrm>
            <a:off x="4178808" y="640080"/>
            <a:ext cx="7397496" cy="1773936"/>
          </a:xfrm>
        </p:spPr>
        <p:txBody>
          <a:bodyPr rtlCol="0" anchor="t" anchorCtr="0"/>
          <a:lstStyle>
            <a:defPPr>
              <a:defRPr lang="fr-FR"/>
            </a:defPPr>
          </a:lstStyle>
          <a:p>
            <a:pPr rtl="0"/>
            <a:r>
              <a:rPr lang="fr-FR"/>
              <a:t>Modifiez le style du titre</a:t>
            </a:r>
          </a:p>
        </p:txBody>
      </p:sp>
      <p:sp>
        <p:nvSpPr>
          <p:cNvPr id="2" name="Espace réservé du contenu 8">
            <a:extLst>
              <a:ext uri="{FF2B5EF4-FFF2-40B4-BE49-F238E27FC236}">
                <a16:creationId xmlns:a16="http://schemas.microsoft.com/office/drawing/2014/main" id="{D5E17843-7672-6C71-1608-D794830CE89C}"/>
              </a:ext>
            </a:extLst>
          </p:cNvPr>
          <p:cNvSpPr>
            <a:spLocks noGrp="1"/>
          </p:cNvSpPr>
          <p:nvPr>
            <p:ph sz="quarter" idx="15"/>
          </p:nvPr>
        </p:nvSpPr>
        <p:spPr>
          <a:xfrm>
            <a:off x="4160520" y="4846320"/>
            <a:ext cx="7397496" cy="1170432"/>
          </a:xfrm>
        </p:spPr>
        <p:txBody>
          <a:bodyPr rtlCol="0">
            <a:noAutofit/>
          </a:bodyPr>
          <a:lstStyle>
            <a:lvl1pPr>
              <a:spcBef>
                <a:spcPts val="1200"/>
              </a:spcBef>
              <a:defRPr lang="fr-FR" sz="1200"/>
            </a:lvl1pPr>
            <a:lvl2pPr>
              <a:spcBef>
                <a:spcPts val="1200"/>
              </a:spcBef>
              <a:defRPr lang="fr-FR" sz="1200"/>
            </a:lvl2pPr>
            <a:lvl3pPr>
              <a:spcBef>
                <a:spcPts val="1200"/>
              </a:spcBef>
              <a:defRPr lang="fr-FR" sz="1200"/>
            </a:lvl3pPr>
            <a:lvl4pPr>
              <a:spcBef>
                <a:spcPts val="1200"/>
              </a:spcBef>
              <a:defRPr lang="fr-FR" sz="1200"/>
            </a:lvl4pPr>
            <a:lvl5pPr>
              <a:spcBef>
                <a:spcPts val="1200"/>
              </a:spcBef>
              <a:defRPr lang="fr-FR" sz="1200"/>
            </a:lvl5pPr>
          </a:lstStyle>
          <a:p>
            <a:pPr lvl="0" rtl="0"/>
            <a:r>
              <a:rPr lang="fr-FR"/>
              <a:t>Cliquez pour modifier les styles du texte du masque</a:t>
            </a:r>
          </a:p>
          <a:p>
            <a:pPr lvl="1" rtl="0"/>
            <a:r>
              <a:rPr lang="fr-FR"/>
              <a:t>Deuxième niveau</a:t>
            </a:r>
          </a:p>
          <a:p>
            <a:pPr lvl="2" rtl="0"/>
            <a:r>
              <a:rPr lang="fr-FR"/>
              <a:t>Troisième niveau</a:t>
            </a:r>
          </a:p>
          <a:p>
            <a:pPr lvl="3" rtl="0"/>
            <a:r>
              <a:rPr lang="fr-FR"/>
              <a:t>Quatrième niveau</a:t>
            </a:r>
          </a:p>
          <a:p>
            <a:pPr lvl="4" rtl="0"/>
            <a:r>
              <a:rPr lang="fr-FR"/>
              <a:t>Cinquième niveau</a:t>
            </a:r>
          </a:p>
        </p:txBody>
      </p:sp>
    </p:spTree>
    <p:extLst>
      <p:ext uri="{BB962C8B-B14F-4D97-AF65-F5344CB8AC3E}">
        <p14:creationId xmlns:p14="http://schemas.microsoft.com/office/powerpoint/2010/main" val="22771773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deux contenus, et image 2">
    <p:bg>
      <p:bgPr>
        <a:solidFill>
          <a:schemeClr val="accent1"/>
        </a:solidFill>
        <a:effectLst/>
      </p:bgPr>
    </p:bg>
    <p:spTree>
      <p:nvGrpSpPr>
        <p:cNvPr id="1" name=""/>
        <p:cNvGrpSpPr/>
        <p:nvPr/>
      </p:nvGrpSpPr>
      <p:grpSpPr>
        <a:xfrm>
          <a:off x="0" y="0"/>
          <a:ext cx="0" cy="0"/>
          <a:chOff x="0" y="0"/>
          <a:chExt cx="0" cy="0"/>
        </a:xfrm>
      </p:grpSpPr>
      <p:sp>
        <p:nvSpPr>
          <p:cNvPr id="8" name="Espace réservé d’image 7">
            <a:extLst>
              <a:ext uri="{FF2B5EF4-FFF2-40B4-BE49-F238E27FC236}">
                <a16:creationId xmlns:a16="http://schemas.microsoft.com/office/drawing/2014/main" id="{038C32FC-332A-A13C-E59A-4E60A15CBF61}"/>
              </a:ext>
            </a:extLst>
          </p:cNvPr>
          <p:cNvSpPr>
            <a:spLocks noGrp="1"/>
          </p:cNvSpPr>
          <p:nvPr>
            <p:ph type="pic" sz="quarter" idx="13"/>
          </p:nvPr>
        </p:nvSpPr>
        <p:spPr>
          <a:xfrm>
            <a:off x="8915400" y="0"/>
            <a:ext cx="2587752" cy="6858000"/>
          </a:xfrm>
          <a:solidFill>
            <a:schemeClr val="bg2"/>
          </a:solidFill>
        </p:spPr>
        <p:txBody>
          <a:bodyPr rtlCol="0" anchor="ctr"/>
          <a:lstStyle>
            <a:lvl1pPr marL="0" indent="0" algn="ctr">
              <a:buNone/>
              <a:defRPr lang="fr-FR"/>
            </a:lvl1pPr>
          </a:lstStyle>
          <a:p>
            <a:pPr rtl="0"/>
            <a:r>
              <a:rPr lang="fr-FR"/>
              <a:t>Cliquez sur l'icône pour ajouter une image</a:t>
            </a:r>
          </a:p>
        </p:txBody>
      </p:sp>
      <p:sp>
        <p:nvSpPr>
          <p:cNvPr id="3" name="Espace réservé du pied de page 2">
            <a:extLst>
              <a:ext uri="{FF2B5EF4-FFF2-40B4-BE49-F238E27FC236}">
                <a16:creationId xmlns:a16="http://schemas.microsoft.com/office/drawing/2014/main" id="{B1F06E6E-67F1-F80F-CD69-3BF1E814A004}"/>
              </a:ext>
            </a:extLst>
          </p:cNvPr>
          <p:cNvSpPr>
            <a:spLocks noGrp="1"/>
          </p:cNvSpPr>
          <p:nvPr>
            <p:ph type="ftr" sz="quarter" idx="10"/>
          </p:nvPr>
        </p:nvSpPr>
        <p:spPr/>
        <p:txBody>
          <a:bodyPr rtlCol="0"/>
          <a:lstStyle>
            <a:defPPr>
              <a:defRPr lang="fr-FR"/>
            </a:defPPr>
          </a:lstStyle>
          <a:p>
            <a:pPr rtl="0"/>
            <a:r>
              <a:rPr lang="fr-FR"/>
              <a:t>LITTÉRATURE CLASSIQUE</a:t>
            </a:r>
          </a:p>
        </p:txBody>
      </p:sp>
      <p:sp>
        <p:nvSpPr>
          <p:cNvPr id="5" name="Espace réservé du numéro de diapositive 4">
            <a:extLst>
              <a:ext uri="{FF2B5EF4-FFF2-40B4-BE49-F238E27FC236}">
                <a16:creationId xmlns:a16="http://schemas.microsoft.com/office/drawing/2014/main" id="{DFF208DE-A7ED-9CAA-3D46-9581676E6D90}"/>
              </a:ext>
            </a:extLst>
          </p:cNvPr>
          <p:cNvSpPr>
            <a:spLocks noGrp="1"/>
          </p:cNvSpPr>
          <p:nvPr>
            <p:ph type="sldNum" sz="quarter" idx="12"/>
          </p:nvPr>
        </p:nvSpPr>
        <p:spPr/>
        <p:txBody>
          <a:bodyPr rtlCol="0"/>
          <a:lstStyle>
            <a:defPPr>
              <a:defRPr lang="fr-FR"/>
            </a:defPPr>
          </a:lstStyle>
          <a:p>
            <a:pPr rtl="0"/>
            <a:fld id="{DF28FB93-0A08-4E7D-8E63-9EFA29F1E093}" type="slidenum">
              <a:rPr lang="fr-FR" smtClean="0"/>
              <a:pPr rtl="0"/>
              <a:t>‹N°›</a:t>
            </a:fld>
            <a:endParaRPr lang="fr-FR"/>
          </a:p>
        </p:txBody>
      </p:sp>
      <p:sp>
        <p:nvSpPr>
          <p:cNvPr id="9" name="Espace réservé du contenu 8">
            <a:extLst>
              <a:ext uri="{FF2B5EF4-FFF2-40B4-BE49-F238E27FC236}">
                <a16:creationId xmlns:a16="http://schemas.microsoft.com/office/drawing/2014/main" id="{7DF5DDB4-0253-D5F5-A233-DC6A9A787286}"/>
              </a:ext>
            </a:extLst>
          </p:cNvPr>
          <p:cNvSpPr>
            <a:spLocks noGrp="1"/>
          </p:cNvSpPr>
          <p:nvPr>
            <p:ph sz="quarter" idx="14"/>
          </p:nvPr>
        </p:nvSpPr>
        <p:spPr>
          <a:xfrm>
            <a:off x="640080" y="2679192"/>
            <a:ext cx="7242048" cy="1170432"/>
          </a:xfrm>
        </p:spPr>
        <p:txBody>
          <a:bodyPr rtlCol="0">
            <a:noAutofit/>
          </a:bodyPr>
          <a:lstStyle>
            <a:lvl1pPr>
              <a:spcBef>
                <a:spcPts val="1200"/>
              </a:spcBef>
              <a:buClr>
                <a:schemeClr val="accent2">
                  <a:lumMod val="20000"/>
                  <a:lumOff val="80000"/>
                </a:schemeClr>
              </a:buClr>
              <a:defRPr lang="fr-FR" sz="1200">
                <a:solidFill>
                  <a:schemeClr val="accent2">
                    <a:lumMod val="20000"/>
                    <a:lumOff val="80000"/>
                  </a:schemeClr>
                </a:solidFill>
              </a:defRPr>
            </a:lvl1pPr>
            <a:lvl2pPr>
              <a:spcBef>
                <a:spcPts val="1200"/>
              </a:spcBef>
              <a:buClr>
                <a:schemeClr val="accent2">
                  <a:lumMod val="20000"/>
                  <a:lumOff val="80000"/>
                </a:schemeClr>
              </a:buClr>
              <a:defRPr lang="fr-FR" sz="1200">
                <a:solidFill>
                  <a:schemeClr val="accent2">
                    <a:lumMod val="20000"/>
                    <a:lumOff val="80000"/>
                  </a:schemeClr>
                </a:solidFill>
              </a:defRPr>
            </a:lvl2pPr>
            <a:lvl3pPr>
              <a:spcBef>
                <a:spcPts val="1200"/>
              </a:spcBef>
              <a:buClr>
                <a:schemeClr val="accent2">
                  <a:lumMod val="20000"/>
                  <a:lumOff val="80000"/>
                </a:schemeClr>
              </a:buClr>
              <a:defRPr lang="fr-FR" sz="1200">
                <a:solidFill>
                  <a:schemeClr val="accent2">
                    <a:lumMod val="20000"/>
                    <a:lumOff val="80000"/>
                  </a:schemeClr>
                </a:solidFill>
              </a:defRPr>
            </a:lvl3pPr>
            <a:lvl4pPr>
              <a:spcBef>
                <a:spcPts val="1200"/>
              </a:spcBef>
              <a:buClr>
                <a:schemeClr val="accent2">
                  <a:lumMod val="20000"/>
                  <a:lumOff val="80000"/>
                </a:schemeClr>
              </a:buClr>
              <a:defRPr lang="fr-FR" sz="1200">
                <a:solidFill>
                  <a:schemeClr val="accent2">
                    <a:lumMod val="20000"/>
                    <a:lumOff val="80000"/>
                  </a:schemeClr>
                </a:solidFill>
              </a:defRPr>
            </a:lvl4pPr>
            <a:lvl5pPr>
              <a:spcBef>
                <a:spcPts val="1200"/>
              </a:spcBef>
              <a:buClr>
                <a:schemeClr val="accent2">
                  <a:lumMod val="20000"/>
                  <a:lumOff val="80000"/>
                </a:schemeClr>
              </a:buClr>
              <a:defRPr lang="fr-FR" sz="1200">
                <a:solidFill>
                  <a:schemeClr val="accent2">
                    <a:lumMod val="20000"/>
                    <a:lumOff val="80000"/>
                  </a:schemeClr>
                </a:solidFill>
              </a:defRPr>
            </a:lvl5pPr>
          </a:lstStyle>
          <a:p>
            <a:pPr lvl="0" rtl="0"/>
            <a:r>
              <a:rPr lang="fr-FR"/>
              <a:t>Cliquez pour modifier les styles du texte du masque</a:t>
            </a:r>
          </a:p>
          <a:p>
            <a:pPr lvl="1" rtl="0"/>
            <a:r>
              <a:rPr lang="fr-FR"/>
              <a:t>Deuxième niveau</a:t>
            </a:r>
          </a:p>
          <a:p>
            <a:pPr lvl="2" rtl="0"/>
            <a:r>
              <a:rPr lang="fr-FR"/>
              <a:t>Troisième niveau</a:t>
            </a:r>
          </a:p>
          <a:p>
            <a:pPr lvl="3" rtl="0"/>
            <a:r>
              <a:rPr lang="fr-FR"/>
              <a:t>Quatrième niveau</a:t>
            </a:r>
          </a:p>
          <a:p>
            <a:pPr lvl="4" rtl="0"/>
            <a:r>
              <a:rPr lang="fr-FR"/>
              <a:t>Cinquième niveau</a:t>
            </a:r>
          </a:p>
        </p:txBody>
      </p:sp>
      <p:sp>
        <p:nvSpPr>
          <p:cNvPr id="10" name="Titre 9">
            <a:extLst>
              <a:ext uri="{FF2B5EF4-FFF2-40B4-BE49-F238E27FC236}">
                <a16:creationId xmlns:a16="http://schemas.microsoft.com/office/drawing/2014/main" id="{04443289-DF01-FBD1-69E2-EFCCAF58C841}"/>
              </a:ext>
            </a:extLst>
          </p:cNvPr>
          <p:cNvSpPr>
            <a:spLocks noGrp="1"/>
          </p:cNvSpPr>
          <p:nvPr>
            <p:ph type="title"/>
          </p:nvPr>
        </p:nvSpPr>
        <p:spPr>
          <a:xfrm>
            <a:off x="640080" y="640080"/>
            <a:ext cx="6858000" cy="1700784"/>
          </a:xfrm>
        </p:spPr>
        <p:txBody>
          <a:bodyPr rtlCol="0"/>
          <a:lstStyle>
            <a:lvl1pPr>
              <a:defRPr lang="fr-FR">
                <a:solidFill>
                  <a:schemeClr val="accent2">
                    <a:lumMod val="20000"/>
                    <a:lumOff val="80000"/>
                  </a:schemeClr>
                </a:solidFill>
              </a:defRPr>
            </a:lvl1pPr>
          </a:lstStyle>
          <a:p>
            <a:pPr rtl="0"/>
            <a:r>
              <a:rPr lang="fr-FR"/>
              <a:t>Modifiez le style du titre</a:t>
            </a:r>
          </a:p>
        </p:txBody>
      </p:sp>
      <p:sp>
        <p:nvSpPr>
          <p:cNvPr id="2" name="Espace réservé du contenu 8">
            <a:extLst>
              <a:ext uri="{FF2B5EF4-FFF2-40B4-BE49-F238E27FC236}">
                <a16:creationId xmlns:a16="http://schemas.microsoft.com/office/drawing/2014/main" id="{7856CD97-B46D-FEB2-B35C-2890C62DB543}"/>
              </a:ext>
            </a:extLst>
          </p:cNvPr>
          <p:cNvSpPr>
            <a:spLocks noGrp="1"/>
          </p:cNvSpPr>
          <p:nvPr>
            <p:ph sz="quarter" idx="15"/>
          </p:nvPr>
        </p:nvSpPr>
        <p:spPr>
          <a:xfrm>
            <a:off x="640080" y="4059936"/>
            <a:ext cx="7242048" cy="2130552"/>
          </a:xfrm>
        </p:spPr>
        <p:txBody>
          <a:bodyPr rtlCol="0">
            <a:normAutofit/>
          </a:bodyPr>
          <a:lstStyle>
            <a:lvl1pPr>
              <a:buClr>
                <a:schemeClr val="accent2">
                  <a:lumMod val="20000"/>
                  <a:lumOff val="80000"/>
                </a:schemeClr>
              </a:buClr>
              <a:defRPr lang="fr-FR" sz="1200">
                <a:solidFill>
                  <a:schemeClr val="accent2">
                    <a:lumMod val="20000"/>
                    <a:lumOff val="80000"/>
                  </a:schemeClr>
                </a:solidFill>
              </a:defRPr>
            </a:lvl1pPr>
            <a:lvl2pPr>
              <a:buClr>
                <a:schemeClr val="accent2">
                  <a:lumMod val="20000"/>
                  <a:lumOff val="80000"/>
                </a:schemeClr>
              </a:buClr>
              <a:defRPr lang="fr-FR" sz="1200">
                <a:solidFill>
                  <a:schemeClr val="accent2">
                    <a:lumMod val="20000"/>
                    <a:lumOff val="80000"/>
                  </a:schemeClr>
                </a:solidFill>
              </a:defRPr>
            </a:lvl2pPr>
            <a:lvl3pPr>
              <a:buClr>
                <a:schemeClr val="accent2">
                  <a:lumMod val="20000"/>
                  <a:lumOff val="80000"/>
                </a:schemeClr>
              </a:buClr>
              <a:defRPr lang="fr-FR" sz="1200">
                <a:solidFill>
                  <a:schemeClr val="accent2">
                    <a:lumMod val="20000"/>
                    <a:lumOff val="80000"/>
                  </a:schemeClr>
                </a:solidFill>
              </a:defRPr>
            </a:lvl3pPr>
            <a:lvl4pPr>
              <a:buClr>
                <a:schemeClr val="accent2">
                  <a:lumMod val="20000"/>
                  <a:lumOff val="80000"/>
                </a:schemeClr>
              </a:buClr>
              <a:defRPr lang="fr-FR" sz="1200">
                <a:solidFill>
                  <a:schemeClr val="accent2">
                    <a:lumMod val="20000"/>
                    <a:lumOff val="80000"/>
                  </a:schemeClr>
                </a:solidFill>
              </a:defRPr>
            </a:lvl4pPr>
            <a:lvl5pPr>
              <a:buClr>
                <a:schemeClr val="accent2">
                  <a:lumMod val="20000"/>
                  <a:lumOff val="80000"/>
                </a:schemeClr>
              </a:buClr>
              <a:defRPr lang="fr-FR" sz="1200">
                <a:solidFill>
                  <a:schemeClr val="accent2">
                    <a:lumMod val="20000"/>
                    <a:lumOff val="80000"/>
                  </a:schemeClr>
                </a:solidFill>
              </a:defRPr>
            </a:lvl5pPr>
          </a:lstStyle>
          <a:p>
            <a:pPr lvl="0" rtl="0"/>
            <a:r>
              <a:rPr lang="fr-FR"/>
              <a:t>Cliquez pour modifier les styles du texte du masque</a:t>
            </a:r>
          </a:p>
          <a:p>
            <a:pPr lvl="1" rtl="0"/>
            <a:r>
              <a:rPr lang="fr-FR"/>
              <a:t>Deuxième niveau</a:t>
            </a:r>
          </a:p>
          <a:p>
            <a:pPr lvl="2" rtl="0"/>
            <a:r>
              <a:rPr lang="fr-FR"/>
              <a:t>Troisième niveau</a:t>
            </a:r>
          </a:p>
          <a:p>
            <a:pPr lvl="3" rtl="0"/>
            <a:r>
              <a:rPr lang="fr-FR"/>
              <a:t>Quatrième niveau</a:t>
            </a:r>
          </a:p>
          <a:p>
            <a:pPr lvl="4" rtl="0"/>
            <a:r>
              <a:rPr lang="fr-FR"/>
              <a:t>Cinquième niveau</a:t>
            </a:r>
          </a:p>
        </p:txBody>
      </p:sp>
    </p:spTree>
    <p:extLst>
      <p:ext uri="{BB962C8B-B14F-4D97-AF65-F5344CB8AC3E}">
        <p14:creationId xmlns:p14="http://schemas.microsoft.com/office/powerpoint/2010/main" val="1005975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tête de section">
    <p:spTree>
      <p:nvGrpSpPr>
        <p:cNvPr id="1" name=""/>
        <p:cNvGrpSpPr/>
        <p:nvPr/>
      </p:nvGrpSpPr>
      <p:grpSpPr>
        <a:xfrm>
          <a:off x="0" y="0"/>
          <a:ext cx="0" cy="0"/>
          <a:chOff x="0" y="0"/>
          <a:chExt cx="0" cy="0"/>
        </a:xfrm>
      </p:grpSpPr>
      <p:sp>
        <p:nvSpPr>
          <p:cNvPr id="15" name="Espace réservé d’image 14">
            <a:extLst>
              <a:ext uri="{FF2B5EF4-FFF2-40B4-BE49-F238E27FC236}">
                <a16:creationId xmlns:a16="http://schemas.microsoft.com/office/drawing/2014/main" id="{8157CF4D-A5B0-F63D-3033-42520894BFE3}"/>
              </a:ext>
            </a:extLst>
          </p:cNvPr>
          <p:cNvSpPr>
            <a:spLocks noGrp="1"/>
          </p:cNvSpPr>
          <p:nvPr>
            <p:ph type="pic" sz="quarter" idx="13"/>
          </p:nvPr>
        </p:nvSpPr>
        <p:spPr>
          <a:xfrm>
            <a:off x="-1" y="0"/>
            <a:ext cx="12188825" cy="6858000"/>
          </a:xfrm>
          <a:custGeom>
            <a:avLst/>
            <a:gdLst>
              <a:gd name="connsiteX0" fmla="*/ 4759389 w 12188825"/>
              <a:gd name="connsiteY0" fmla="*/ 4787265 h 6858000"/>
              <a:gd name="connsiteX1" fmla="*/ 4759389 w 12188825"/>
              <a:gd name="connsiteY1" fmla="*/ 4814697 h 6858000"/>
              <a:gd name="connsiteX2" fmla="*/ 7429437 w 12188825"/>
              <a:gd name="connsiteY2" fmla="*/ 4814697 h 6858000"/>
              <a:gd name="connsiteX3" fmla="*/ 7429437 w 12188825"/>
              <a:gd name="connsiteY3" fmla="*/ 4787265 h 6858000"/>
              <a:gd name="connsiteX4" fmla="*/ 0 w 12188825"/>
              <a:gd name="connsiteY4" fmla="*/ 0 h 6858000"/>
              <a:gd name="connsiteX5" fmla="*/ 12188825 w 12188825"/>
              <a:gd name="connsiteY5" fmla="*/ 0 h 6858000"/>
              <a:gd name="connsiteX6" fmla="*/ 12188825 w 12188825"/>
              <a:gd name="connsiteY6" fmla="*/ 6858000 h 6858000"/>
              <a:gd name="connsiteX7" fmla="*/ 0 w 1218882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825" h="6858000">
                <a:moveTo>
                  <a:pt x="4759389" y="4787265"/>
                </a:moveTo>
                <a:lnTo>
                  <a:pt x="4759389" y="4814697"/>
                </a:lnTo>
                <a:lnTo>
                  <a:pt x="7429437" y="4814697"/>
                </a:lnTo>
                <a:lnTo>
                  <a:pt x="7429437" y="4787265"/>
                </a:lnTo>
                <a:close/>
                <a:moveTo>
                  <a:pt x="0" y="0"/>
                </a:moveTo>
                <a:lnTo>
                  <a:pt x="12188825" y="0"/>
                </a:lnTo>
                <a:lnTo>
                  <a:pt x="12188825" y="6858000"/>
                </a:lnTo>
                <a:lnTo>
                  <a:pt x="0" y="6858000"/>
                </a:lnTo>
                <a:close/>
              </a:path>
            </a:pathLst>
          </a:custGeom>
          <a:solidFill>
            <a:schemeClr val="accent2"/>
          </a:solidFill>
        </p:spPr>
        <p:txBody>
          <a:bodyPr wrap="square" rtlCol="0" anchor="ctr">
            <a:noAutofit/>
          </a:bodyPr>
          <a:lstStyle>
            <a:lvl1pPr marL="0" indent="0" algn="ctr">
              <a:buNone/>
              <a:defRPr lang="fr-FR"/>
            </a:lvl1pPr>
          </a:lstStyle>
          <a:p>
            <a:pPr rtl="0"/>
            <a:r>
              <a:rPr lang="fr-FR"/>
              <a:t>Cliquez sur l'icône pour ajouter une image</a:t>
            </a:r>
          </a:p>
        </p:txBody>
      </p:sp>
      <p:sp>
        <p:nvSpPr>
          <p:cNvPr id="2" name="Titre 1"/>
          <p:cNvSpPr>
            <a:spLocks noGrp="1"/>
          </p:cNvSpPr>
          <p:nvPr>
            <p:ph type="title" hasCustomPrompt="1"/>
          </p:nvPr>
        </p:nvSpPr>
        <p:spPr>
          <a:xfrm>
            <a:off x="415988" y="3657600"/>
            <a:ext cx="11356848" cy="941832"/>
          </a:xfrm>
        </p:spPr>
        <p:txBody>
          <a:bodyPr rtlCol="0" anchor="t">
            <a:normAutofit/>
          </a:bodyPr>
          <a:lstStyle>
            <a:lvl1pPr algn="ctr">
              <a:lnSpc>
                <a:spcPct val="90000"/>
              </a:lnSpc>
              <a:defRPr lang="fr-FR" sz="4800" b="0" cap="none" baseline="0">
                <a:solidFill>
                  <a:schemeClr val="accent2">
                    <a:lumMod val="20000"/>
                    <a:lumOff val="80000"/>
                  </a:schemeClr>
                </a:solidFill>
              </a:defRPr>
            </a:lvl1pPr>
          </a:lstStyle>
          <a:p>
            <a:pPr rtl="0"/>
            <a:r>
              <a:rPr lang="fr-FR"/>
              <a:t>CLIQUEZ POUR MODIFIER LE STYLE DU TITRE PRINCIPAL</a:t>
            </a:r>
          </a:p>
        </p:txBody>
      </p:sp>
      <p:sp>
        <p:nvSpPr>
          <p:cNvPr id="3" name="Espace réservé du texte 2"/>
          <p:cNvSpPr>
            <a:spLocks noGrp="1"/>
          </p:cNvSpPr>
          <p:nvPr>
            <p:ph type="body" idx="1"/>
          </p:nvPr>
        </p:nvSpPr>
        <p:spPr>
          <a:xfrm>
            <a:off x="1380680" y="5129784"/>
            <a:ext cx="9427464" cy="987552"/>
          </a:xfrm>
        </p:spPr>
        <p:txBody>
          <a:bodyPr rtlCol="0" anchor="t">
            <a:normAutofit/>
          </a:bodyPr>
          <a:lstStyle>
            <a:lvl1pPr marL="0" indent="0" algn="ctr">
              <a:spcBef>
                <a:spcPts val="0"/>
              </a:spcBef>
              <a:buNone/>
              <a:defRPr lang="fr-FR" sz="2400" cap="all" baseline="0">
                <a:solidFill>
                  <a:schemeClr val="accent4">
                    <a:lumMod val="75000"/>
                  </a:schemeClr>
                </a:solidFill>
              </a:defRPr>
            </a:lvl1pPr>
            <a:lvl2pPr marL="457200" indent="0">
              <a:buNone/>
              <a:defRPr lang="fr-FR" sz="1800">
                <a:solidFill>
                  <a:schemeClr val="tx1">
                    <a:tint val="75000"/>
                  </a:schemeClr>
                </a:solidFill>
              </a:defRPr>
            </a:lvl2pPr>
            <a:lvl3pPr marL="914400" indent="0">
              <a:buNone/>
              <a:defRPr lang="fr-FR" sz="1600">
                <a:solidFill>
                  <a:schemeClr val="tx1">
                    <a:tint val="75000"/>
                  </a:schemeClr>
                </a:solidFill>
              </a:defRPr>
            </a:lvl3pPr>
            <a:lvl4pPr marL="1371600" indent="0">
              <a:buNone/>
              <a:defRPr lang="fr-FR" sz="1400">
                <a:solidFill>
                  <a:schemeClr val="tx1">
                    <a:tint val="75000"/>
                  </a:schemeClr>
                </a:solidFill>
              </a:defRPr>
            </a:lvl4pPr>
            <a:lvl5pPr marL="1828800" indent="0">
              <a:buNone/>
              <a:defRPr lang="fr-FR" sz="1400">
                <a:solidFill>
                  <a:schemeClr val="tx1">
                    <a:tint val="75000"/>
                  </a:schemeClr>
                </a:solidFill>
              </a:defRPr>
            </a:lvl5pPr>
            <a:lvl6pPr marL="2286000" indent="0">
              <a:buNone/>
              <a:defRPr lang="fr-FR" sz="1400">
                <a:solidFill>
                  <a:schemeClr val="tx1">
                    <a:tint val="75000"/>
                  </a:schemeClr>
                </a:solidFill>
              </a:defRPr>
            </a:lvl6pPr>
            <a:lvl7pPr marL="2743200" indent="0">
              <a:buNone/>
              <a:defRPr lang="fr-FR" sz="1400">
                <a:solidFill>
                  <a:schemeClr val="tx1">
                    <a:tint val="75000"/>
                  </a:schemeClr>
                </a:solidFill>
              </a:defRPr>
            </a:lvl7pPr>
            <a:lvl8pPr marL="3200400" indent="0">
              <a:buNone/>
              <a:defRPr lang="fr-FR" sz="1400">
                <a:solidFill>
                  <a:schemeClr val="tx1">
                    <a:tint val="75000"/>
                  </a:schemeClr>
                </a:solidFill>
              </a:defRPr>
            </a:lvl8pPr>
            <a:lvl9pPr marL="3657600" indent="0">
              <a:buNone/>
              <a:defRPr lang="fr-FR" sz="1400">
                <a:solidFill>
                  <a:schemeClr val="tx1">
                    <a:tint val="75000"/>
                  </a:schemeClr>
                </a:solidFill>
              </a:defRPr>
            </a:lvl9pPr>
          </a:lstStyle>
          <a:p>
            <a:pPr lvl="0" rtl="0"/>
            <a:r>
              <a:rPr lang="fr-FR"/>
              <a:t>Cliquez pour modifier les styles du texte du masque</a:t>
            </a:r>
          </a:p>
        </p:txBody>
      </p:sp>
      <p:sp>
        <p:nvSpPr>
          <p:cNvPr id="16" name="Rectangle 15">
            <a:extLst>
              <a:ext uri="{FF2B5EF4-FFF2-40B4-BE49-F238E27FC236}">
                <a16:creationId xmlns:a16="http://schemas.microsoft.com/office/drawing/2014/main" id="{DDC6E071-6E0A-A6A5-AC43-072450B96555}"/>
              </a:ext>
            </a:extLst>
          </p:cNvPr>
          <p:cNvSpPr/>
          <p:nvPr userDrawn="1"/>
        </p:nvSpPr>
        <p:spPr>
          <a:xfrm>
            <a:off x="4759388" y="4787265"/>
            <a:ext cx="2670048" cy="2743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stStyle>
          <a:p>
            <a:pPr algn="ctr" rtl="0"/>
            <a:endParaRPr lang="fr-FR"/>
          </a:p>
        </p:txBody>
      </p:sp>
    </p:spTree>
    <p:extLst>
      <p:ext uri="{BB962C8B-B14F-4D97-AF65-F5344CB8AC3E}">
        <p14:creationId xmlns:p14="http://schemas.microsoft.com/office/powerpoint/2010/main" val="5526282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aison">
    <p:bg>
      <p:bgPr>
        <a:solidFill>
          <a:schemeClr val="accent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A6CCC78F-07A7-7F5C-E67F-2CFC846E0DE1}"/>
              </a:ext>
            </a:extLst>
          </p:cNvPr>
          <p:cNvSpPr/>
          <p:nvPr userDrawn="1"/>
        </p:nvSpPr>
        <p:spPr>
          <a:xfrm>
            <a:off x="3813048" y="612648"/>
            <a:ext cx="763524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stStyle>
          <a:p>
            <a:pPr algn="ctr" rtl="0"/>
            <a:endParaRPr lang="fr-FR" noProof="0"/>
          </a:p>
        </p:txBody>
      </p:sp>
      <p:sp>
        <p:nvSpPr>
          <p:cNvPr id="17" name="Espace réservé d’image 16">
            <a:extLst>
              <a:ext uri="{FF2B5EF4-FFF2-40B4-BE49-F238E27FC236}">
                <a16:creationId xmlns:a16="http://schemas.microsoft.com/office/drawing/2014/main" id="{5D7FFB3F-B685-7C31-5080-632B0441EADA}"/>
              </a:ext>
            </a:extLst>
          </p:cNvPr>
          <p:cNvSpPr>
            <a:spLocks noGrp="1"/>
          </p:cNvSpPr>
          <p:nvPr>
            <p:ph type="pic" sz="quarter" idx="13"/>
          </p:nvPr>
        </p:nvSpPr>
        <p:spPr>
          <a:xfrm>
            <a:off x="0" y="0"/>
            <a:ext cx="8906256" cy="6858000"/>
          </a:xfrm>
          <a:custGeom>
            <a:avLst/>
            <a:gdLst>
              <a:gd name="connsiteX0" fmla="*/ 0 w 8906256"/>
              <a:gd name="connsiteY0" fmla="*/ 0 h 6858000"/>
              <a:gd name="connsiteX1" fmla="*/ 8906256 w 8906256"/>
              <a:gd name="connsiteY1" fmla="*/ 0 h 6858000"/>
              <a:gd name="connsiteX2" fmla="*/ 8906256 w 8906256"/>
              <a:gd name="connsiteY2" fmla="*/ 612648 h 6858000"/>
              <a:gd name="connsiteX3" fmla="*/ 4945285 w 8906256"/>
              <a:gd name="connsiteY3" fmla="*/ 612648 h 6858000"/>
              <a:gd name="connsiteX4" fmla="*/ 3813048 w 8906256"/>
              <a:gd name="connsiteY4" fmla="*/ 612648 h 6858000"/>
              <a:gd name="connsiteX5" fmla="*/ 3813048 w 8906256"/>
              <a:gd name="connsiteY5" fmla="*/ 6099048 h 6858000"/>
              <a:gd name="connsiteX6" fmla="*/ 4945285 w 8906256"/>
              <a:gd name="connsiteY6" fmla="*/ 6099048 h 6858000"/>
              <a:gd name="connsiteX7" fmla="*/ 8906256 w 8906256"/>
              <a:gd name="connsiteY7" fmla="*/ 6099048 h 6858000"/>
              <a:gd name="connsiteX8" fmla="*/ 8906256 w 8906256"/>
              <a:gd name="connsiteY8" fmla="*/ 6858000 h 6858000"/>
              <a:gd name="connsiteX9" fmla="*/ 0 w 8906256"/>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06256" h="6858000">
                <a:moveTo>
                  <a:pt x="0" y="0"/>
                </a:moveTo>
                <a:lnTo>
                  <a:pt x="8906256" y="0"/>
                </a:lnTo>
                <a:lnTo>
                  <a:pt x="8906256" y="612648"/>
                </a:lnTo>
                <a:lnTo>
                  <a:pt x="4945285" y="612648"/>
                </a:lnTo>
                <a:lnTo>
                  <a:pt x="3813048" y="612648"/>
                </a:lnTo>
                <a:lnTo>
                  <a:pt x="3813048" y="6099048"/>
                </a:lnTo>
                <a:lnTo>
                  <a:pt x="4945285" y="6099048"/>
                </a:lnTo>
                <a:lnTo>
                  <a:pt x="8906256" y="6099048"/>
                </a:lnTo>
                <a:lnTo>
                  <a:pt x="8906256" y="6858000"/>
                </a:lnTo>
                <a:lnTo>
                  <a:pt x="0" y="6858000"/>
                </a:lnTo>
                <a:close/>
              </a:path>
            </a:pathLst>
          </a:custGeom>
          <a:solidFill>
            <a:schemeClr val="bg2"/>
          </a:solidFill>
        </p:spPr>
        <p:txBody>
          <a:bodyPr wrap="square" rtlCol="0" anchor="ctr">
            <a:noAutofit/>
          </a:bodyPr>
          <a:lstStyle>
            <a:lvl1pPr marL="0" indent="0" algn="ctr">
              <a:buNone/>
              <a:defRPr lang="fr-FR"/>
            </a:lvl1pPr>
          </a:lstStyle>
          <a:p>
            <a:pPr rtl="0"/>
            <a:r>
              <a:rPr lang="fr-FR" noProof="0"/>
              <a:t>Cliquez sur l'icône pour ajouter une image</a:t>
            </a:r>
          </a:p>
        </p:txBody>
      </p:sp>
      <p:sp>
        <p:nvSpPr>
          <p:cNvPr id="3" name="Espace réservé du pied de page 2">
            <a:extLst>
              <a:ext uri="{FF2B5EF4-FFF2-40B4-BE49-F238E27FC236}">
                <a16:creationId xmlns:a16="http://schemas.microsoft.com/office/drawing/2014/main" id="{B1F06E6E-67F1-F80F-CD69-3BF1E814A004}"/>
              </a:ext>
            </a:extLst>
          </p:cNvPr>
          <p:cNvSpPr>
            <a:spLocks noGrp="1"/>
          </p:cNvSpPr>
          <p:nvPr>
            <p:ph type="ftr" sz="quarter" idx="10"/>
          </p:nvPr>
        </p:nvSpPr>
        <p:spPr/>
        <p:txBody>
          <a:bodyPr rtlCol="0"/>
          <a:lstStyle>
            <a:defPPr>
              <a:defRPr lang="fr-FR"/>
            </a:defPPr>
          </a:lstStyle>
          <a:p>
            <a:pPr rtl="0"/>
            <a:r>
              <a:rPr lang="fr-FR" noProof="0"/>
              <a:t>LITTÉRATURE CLASSIQUE</a:t>
            </a:r>
          </a:p>
        </p:txBody>
      </p:sp>
      <p:sp>
        <p:nvSpPr>
          <p:cNvPr id="5" name="Espace réservé du numéro de diapositive 4">
            <a:extLst>
              <a:ext uri="{FF2B5EF4-FFF2-40B4-BE49-F238E27FC236}">
                <a16:creationId xmlns:a16="http://schemas.microsoft.com/office/drawing/2014/main" id="{DFF208DE-A7ED-9CAA-3D46-9581676E6D90}"/>
              </a:ext>
            </a:extLst>
          </p:cNvPr>
          <p:cNvSpPr>
            <a:spLocks noGrp="1"/>
          </p:cNvSpPr>
          <p:nvPr>
            <p:ph type="sldNum" sz="quarter" idx="12"/>
          </p:nvPr>
        </p:nvSpPr>
        <p:spPr/>
        <p:txBody>
          <a:bodyPr rtlCol="0"/>
          <a:lstStyle>
            <a:defPPr>
              <a:defRPr lang="fr-FR"/>
            </a:defPPr>
          </a:lstStyle>
          <a:p>
            <a:pPr rtl="0"/>
            <a:fld id="{DF28FB93-0A08-4E7D-8E63-9EFA29F1E093}" type="slidenum">
              <a:rPr lang="fr-FR" noProof="0" smtClean="0"/>
              <a:pPr rtl="0"/>
              <a:t>‹N°›</a:t>
            </a:fld>
            <a:endParaRPr lang="fr-FR" noProof="0"/>
          </a:p>
        </p:txBody>
      </p:sp>
      <p:cxnSp>
        <p:nvCxnSpPr>
          <p:cNvPr id="11" name="Connecteur droit 10">
            <a:extLst>
              <a:ext uri="{FF2B5EF4-FFF2-40B4-BE49-F238E27FC236}">
                <a16:creationId xmlns:a16="http://schemas.microsoft.com/office/drawing/2014/main" id="{21A4DAAA-F386-CC30-C391-320517CB5974}"/>
              </a:ext>
            </a:extLst>
          </p:cNvPr>
          <p:cNvCxnSpPr>
            <a:cxnSpLocks/>
          </p:cNvCxnSpPr>
          <p:nvPr userDrawn="1"/>
        </p:nvCxnSpPr>
        <p:spPr>
          <a:xfrm>
            <a:off x="4570412" y="3886200"/>
            <a:ext cx="6871852"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E89B1E0A-D5BC-6920-B6F6-E799F22323B0}"/>
              </a:ext>
            </a:extLst>
          </p:cNvPr>
          <p:cNvCxnSpPr>
            <a:cxnSpLocks/>
          </p:cNvCxnSpPr>
          <p:nvPr userDrawn="1"/>
        </p:nvCxnSpPr>
        <p:spPr>
          <a:xfrm>
            <a:off x="11444684" y="3886200"/>
            <a:ext cx="744141"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itre 9">
            <a:extLst>
              <a:ext uri="{FF2B5EF4-FFF2-40B4-BE49-F238E27FC236}">
                <a16:creationId xmlns:a16="http://schemas.microsoft.com/office/drawing/2014/main" id="{04443289-DF01-FBD1-69E2-EFCCAF58C841}"/>
              </a:ext>
            </a:extLst>
          </p:cNvPr>
          <p:cNvSpPr>
            <a:spLocks noGrp="1"/>
          </p:cNvSpPr>
          <p:nvPr>
            <p:ph type="title"/>
          </p:nvPr>
        </p:nvSpPr>
        <p:spPr>
          <a:xfrm>
            <a:off x="4434840" y="1389888"/>
            <a:ext cx="6327648" cy="2304288"/>
          </a:xfrm>
        </p:spPr>
        <p:txBody>
          <a:bodyPr rtlCol="0"/>
          <a:lstStyle>
            <a:lvl1pPr>
              <a:defRPr lang="fr-FR">
                <a:solidFill>
                  <a:schemeClr val="tx2">
                    <a:lumMod val="50000"/>
                  </a:schemeClr>
                </a:solidFill>
              </a:defRPr>
            </a:lvl1pPr>
          </a:lstStyle>
          <a:p>
            <a:pPr rtl="0"/>
            <a:r>
              <a:rPr lang="fr-FR" noProof="0"/>
              <a:t>Modifiez le style du titre</a:t>
            </a:r>
          </a:p>
        </p:txBody>
      </p:sp>
      <p:sp>
        <p:nvSpPr>
          <p:cNvPr id="13" name="Espace réservé du texte 2">
            <a:extLst>
              <a:ext uri="{FF2B5EF4-FFF2-40B4-BE49-F238E27FC236}">
                <a16:creationId xmlns:a16="http://schemas.microsoft.com/office/drawing/2014/main" id="{B4A24C6E-B46B-052B-14AF-08C705E55A2E}"/>
              </a:ext>
            </a:extLst>
          </p:cNvPr>
          <p:cNvSpPr>
            <a:spLocks noGrp="1"/>
          </p:cNvSpPr>
          <p:nvPr>
            <p:ph type="body" idx="1" hasCustomPrompt="1"/>
          </p:nvPr>
        </p:nvSpPr>
        <p:spPr>
          <a:xfrm>
            <a:off x="5230368" y="3813048"/>
            <a:ext cx="2112264" cy="711200"/>
          </a:xfrm>
        </p:spPr>
        <p:txBody>
          <a:bodyPr rtlCol="0" anchor="b">
            <a:normAutofit/>
          </a:bodyPr>
          <a:lstStyle>
            <a:lvl1pPr marL="0" indent="0">
              <a:lnSpc>
                <a:spcPct val="90000"/>
              </a:lnSpc>
              <a:spcBef>
                <a:spcPts val="0"/>
              </a:spcBef>
              <a:buNone/>
              <a:defRPr lang="fr-FR" sz="1600" b="1" cap="all" baseline="0"/>
            </a:lvl1pPr>
            <a:lvl2pPr marL="457200" indent="0">
              <a:buNone/>
              <a:defRPr lang="fr-FR" sz="2000" b="1"/>
            </a:lvl2pPr>
            <a:lvl3pPr marL="914400" indent="0">
              <a:buNone/>
              <a:defRPr lang="fr-FR" sz="1800" b="1"/>
            </a:lvl3pPr>
            <a:lvl4pPr marL="1371600" indent="0">
              <a:buNone/>
              <a:defRPr lang="fr-FR" sz="1600" b="1"/>
            </a:lvl4pPr>
            <a:lvl5pPr marL="1828800" indent="0">
              <a:buNone/>
              <a:defRPr lang="fr-FR" sz="1600" b="1"/>
            </a:lvl5pPr>
            <a:lvl6pPr marL="2286000" indent="0">
              <a:buNone/>
              <a:defRPr lang="fr-FR" sz="1600" b="1"/>
            </a:lvl6pPr>
            <a:lvl7pPr marL="2743200" indent="0">
              <a:buNone/>
              <a:defRPr lang="fr-FR" sz="1600" b="1"/>
            </a:lvl7pPr>
            <a:lvl8pPr marL="3200400" indent="0">
              <a:buNone/>
              <a:defRPr lang="fr-FR" sz="1600" b="1"/>
            </a:lvl8pPr>
            <a:lvl9pPr marL="3657600" indent="0">
              <a:buNone/>
              <a:defRPr lang="fr-FR" sz="1600" b="1"/>
            </a:lvl9pPr>
          </a:lstStyle>
          <a:p>
            <a:pPr lvl="0" rtl="0"/>
            <a:r>
              <a:rPr lang="fr-FR" noProof="0"/>
              <a:t>Modifiez les styles du texte</a:t>
            </a:r>
          </a:p>
        </p:txBody>
      </p:sp>
      <p:sp>
        <p:nvSpPr>
          <p:cNvPr id="14" name="Espace réservé du contenu 3">
            <a:extLst>
              <a:ext uri="{FF2B5EF4-FFF2-40B4-BE49-F238E27FC236}">
                <a16:creationId xmlns:a16="http://schemas.microsoft.com/office/drawing/2014/main" id="{D803DA3C-F09E-61FF-139B-50144783786A}"/>
              </a:ext>
            </a:extLst>
          </p:cNvPr>
          <p:cNvSpPr>
            <a:spLocks noGrp="1"/>
          </p:cNvSpPr>
          <p:nvPr>
            <p:ph sz="half" idx="2" hasCustomPrompt="1"/>
          </p:nvPr>
        </p:nvSpPr>
        <p:spPr>
          <a:xfrm>
            <a:off x="5230368" y="4617720"/>
            <a:ext cx="1901952" cy="1316736"/>
          </a:xfrm>
        </p:spPr>
        <p:txBody>
          <a:bodyPr rtlCol="0">
            <a:normAutofit/>
          </a:bodyPr>
          <a:lstStyle>
            <a:lvl1pPr>
              <a:lnSpc>
                <a:spcPct val="100000"/>
              </a:lnSpc>
              <a:spcBef>
                <a:spcPts val="400"/>
              </a:spcBef>
              <a:defRPr lang="fr-FR" sz="1600"/>
            </a:lvl1pPr>
            <a:lvl2pPr>
              <a:lnSpc>
                <a:spcPct val="100000"/>
              </a:lnSpc>
              <a:spcBef>
                <a:spcPts val="400"/>
              </a:spcBef>
              <a:defRPr lang="fr-FR" sz="1800"/>
            </a:lvl2pPr>
            <a:lvl3pPr>
              <a:lnSpc>
                <a:spcPct val="100000"/>
              </a:lnSpc>
              <a:spcBef>
                <a:spcPts val="400"/>
              </a:spcBef>
              <a:defRPr lang="fr-FR" sz="1600"/>
            </a:lvl3pPr>
            <a:lvl4pPr>
              <a:lnSpc>
                <a:spcPct val="100000"/>
              </a:lnSpc>
              <a:spcBef>
                <a:spcPts val="400"/>
              </a:spcBef>
              <a:defRPr lang="fr-FR" sz="1400"/>
            </a:lvl4pPr>
            <a:lvl5pPr>
              <a:lnSpc>
                <a:spcPct val="100000"/>
              </a:lnSpc>
              <a:spcBef>
                <a:spcPts val="400"/>
              </a:spcBef>
              <a:defRPr lang="fr-FR" sz="1400"/>
            </a:lvl5pPr>
            <a:lvl6pPr>
              <a:defRPr lang="fr-FR" sz="1400"/>
            </a:lvl6pPr>
            <a:lvl7pPr>
              <a:defRPr lang="fr-FR" sz="1400"/>
            </a:lvl7pPr>
            <a:lvl8pPr>
              <a:defRPr lang="fr-FR" sz="1400"/>
            </a:lvl8pPr>
            <a:lvl9pPr>
              <a:defRPr lang="fr-FR" sz="1400"/>
            </a:lvl9pPr>
          </a:lstStyle>
          <a:p>
            <a:pPr lvl="0" rtl="0"/>
            <a:r>
              <a:rPr lang="fr-FR" noProof="0"/>
              <a:t>Modifiez les styles du texte</a:t>
            </a:r>
          </a:p>
        </p:txBody>
      </p:sp>
      <p:sp>
        <p:nvSpPr>
          <p:cNvPr id="15" name="Espace réservé du texte 4">
            <a:extLst>
              <a:ext uri="{FF2B5EF4-FFF2-40B4-BE49-F238E27FC236}">
                <a16:creationId xmlns:a16="http://schemas.microsoft.com/office/drawing/2014/main" id="{8D23143E-34D4-7916-690C-3BE380588664}"/>
              </a:ext>
            </a:extLst>
          </p:cNvPr>
          <p:cNvSpPr>
            <a:spLocks noGrp="1"/>
          </p:cNvSpPr>
          <p:nvPr>
            <p:ph type="body" sz="quarter" idx="3" hasCustomPrompt="1"/>
          </p:nvPr>
        </p:nvSpPr>
        <p:spPr>
          <a:xfrm>
            <a:off x="8074152" y="3813048"/>
            <a:ext cx="1901952" cy="711200"/>
          </a:xfrm>
        </p:spPr>
        <p:txBody>
          <a:bodyPr rtlCol="0" anchor="b">
            <a:noAutofit/>
          </a:bodyPr>
          <a:lstStyle>
            <a:lvl1pPr marL="0" indent="0">
              <a:lnSpc>
                <a:spcPct val="90000"/>
              </a:lnSpc>
              <a:spcBef>
                <a:spcPts val="0"/>
              </a:spcBef>
              <a:buNone/>
              <a:defRPr lang="fr-FR" sz="1600" b="1" cap="all" baseline="0"/>
            </a:lvl1pPr>
            <a:lvl2pPr marL="457200" indent="0">
              <a:buNone/>
              <a:defRPr lang="fr-FR" sz="2000" b="1"/>
            </a:lvl2pPr>
            <a:lvl3pPr marL="914400" indent="0">
              <a:buNone/>
              <a:defRPr lang="fr-FR" sz="1800" b="1"/>
            </a:lvl3pPr>
            <a:lvl4pPr marL="1371600" indent="0">
              <a:buNone/>
              <a:defRPr lang="fr-FR" sz="1600" b="1"/>
            </a:lvl4pPr>
            <a:lvl5pPr marL="1828800" indent="0">
              <a:buNone/>
              <a:defRPr lang="fr-FR" sz="1600" b="1"/>
            </a:lvl5pPr>
            <a:lvl6pPr marL="2286000" indent="0">
              <a:buNone/>
              <a:defRPr lang="fr-FR" sz="1600" b="1"/>
            </a:lvl6pPr>
            <a:lvl7pPr marL="2743200" indent="0">
              <a:buNone/>
              <a:defRPr lang="fr-FR" sz="1600" b="1"/>
            </a:lvl7pPr>
            <a:lvl8pPr marL="3200400" indent="0">
              <a:buNone/>
              <a:defRPr lang="fr-FR" sz="1600" b="1"/>
            </a:lvl8pPr>
            <a:lvl9pPr marL="3657600" indent="0">
              <a:buNone/>
              <a:defRPr lang="fr-FR" sz="1600" b="1"/>
            </a:lvl9pPr>
          </a:lstStyle>
          <a:p>
            <a:pPr lvl="0" rtl="0"/>
            <a:r>
              <a:rPr lang="fr-FR" noProof="0"/>
              <a:t>Modifiez les styles du texte</a:t>
            </a:r>
          </a:p>
        </p:txBody>
      </p:sp>
      <p:sp>
        <p:nvSpPr>
          <p:cNvPr id="16" name="Espace réservé du contenu 5">
            <a:extLst>
              <a:ext uri="{FF2B5EF4-FFF2-40B4-BE49-F238E27FC236}">
                <a16:creationId xmlns:a16="http://schemas.microsoft.com/office/drawing/2014/main" id="{6FEC2F71-3E9B-0E18-C638-41C2B0C8D5D6}"/>
              </a:ext>
            </a:extLst>
          </p:cNvPr>
          <p:cNvSpPr>
            <a:spLocks noGrp="1"/>
          </p:cNvSpPr>
          <p:nvPr>
            <p:ph sz="quarter" idx="4" hasCustomPrompt="1"/>
          </p:nvPr>
        </p:nvSpPr>
        <p:spPr>
          <a:xfrm>
            <a:off x="8074152" y="4617720"/>
            <a:ext cx="1901952" cy="1316736"/>
          </a:xfrm>
        </p:spPr>
        <p:txBody>
          <a:bodyPr rtlCol="0">
            <a:normAutofit/>
          </a:bodyPr>
          <a:lstStyle>
            <a:lvl1pPr>
              <a:lnSpc>
                <a:spcPct val="100000"/>
              </a:lnSpc>
              <a:spcBef>
                <a:spcPts val="400"/>
              </a:spcBef>
              <a:defRPr lang="fr-FR" sz="1600"/>
            </a:lvl1pPr>
            <a:lvl2pPr>
              <a:lnSpc>
                <a:spcPct val="100000"/>
              </a:lnSpc>
              <a:spcBef>
                <a:spcPts val="400"/>
              </a:spcBef>
              <a:defRPr lang="fr-FR" sz="1800"/>
            </a:lvl2pPr>
            <a:lvl3pPr>
              <a:lnSpc>
                <a:spcPct val="100000"/>
              </a:lnSpc>
              <a:spcBef>
                <a:spcPts val="400"/>
              </a:spcBef>
              <a:defRPr lang="fr-FR" sz="1600"/>
            </a:lvl3pPr>
            <a:lvl4pPr>
              <a:lnSpc>
                <a:spcPct val="100000"/>
              </a:lnSpc>
              <a:spcBef>
                <a:spcPts val="400"/>
              </a:spcBef>
              <a:defRPr lang="fr-FR" sz="1400"/>
            </a:lvl4pPr>
            <a:lvl5pPr>
              <a:lnSpc>
                <a:spcPct val="100000"/>
              </a:lnSpc>
              <a:spcBef>
                <a:spcPts val="400"/>
              </a:spcBef>
              <a:defRPr lang="fr-FR" sz="1400"/>
            </a:lvl5pPr>
            <a:lvl6pPr>
              <a:defRPr lang="fr-FR" sz="1400"/>
            </a:lvl6pPr>
            <a:lvl7pPr>
              <a:defRPr lang="fr-FR" sz="1400"/>
            </a:lvl7pPr>
            <a:lvl8pPr>
              <a:defRPr lang="fr-FR" sz="1400"/>
            </a:lvl8pPr>
            <a:lvl9pPr>
              <a:defRPr lang="fr-FR" sz="1400"/>
            </a:lvl9pPr>
          </a:lstStyle>
          <a:p>
            <a:pPr lvl="0" rtl="0"/>
            <a:r>
              <a:rPr lang="fr-FR" noProof="0"/>
              <a:t>Modifiez les styles du texte</a:t>
            </a:r>
          </a:p>
        </p:txBody>
      </p:sp>
    </p:spTree>
    <p:extLst>
      <p:ext uri="{BB962C8B-B14F-4D97-AF65-F5344CB8AC3E}">
        <p14:creationId xmlns:p14="http://schemas.microsoft.com/office/powerpoint/2010/main" val="39265498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itation">
    <p:bg>
      <p:bgPr>
        <a:solidFill>
          <a:schemeClr val="accent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14400" y="1444752"/>
            <a:ext cx="10360152" cy="4416552"/>
          </a:xfrm>
        </p:spPr>
        <p:txBody>
          <a:bodyPr lIns="91440" rIns="91440" rtlCol="0" anchor="t">
            <a:noAutofit/>
          </a:bodyPr>
          <a:lstStyle>
            <a:lvl1pPr algn="l">
              <a:lnSpc>
                <a:spcPct val="100000"/>
              </a:lnSpc>
              <a:defRPr lang="fr-FR" sz="4000" b="0" cap="none" baseline="0">
                <a:solidFill>
                  <a:schemeClr val="accent1">
                    <a:lumMod val="20000"/>
                    <a:lumOff val="80000"/>
                  </a:schemeClr>
                </a:solidFill>
              </a:defRPr>
            </a:lvl1pPr>
          </a:lstStyle>
          <a:p>
            <a:pPr rtl="0"/>
            <a:r>
              <a:rPr lang="fr-FR"/>
              <a:t>CLIQUEZ POUR MODIFIER LE STYLE DU TITRE DU MASQUE</a:t>
            </a:r>
          </a:p>
        </p:txBody>
      </p:sp>
      <p:sp>
        <p:nvSpPr>
          <p:cNvPr id="3" name="Espace réservé du texte 2"/>
          <p:cNvSpPr>
            <a:spLocks noGrp="1"/>
          </p:cNvSpPr>
          <p:nvPr>
            <p:ph type="body" idx="1"/>
          </p:nvPr>
        </p:nvSpPr>
        <p:spPr>
          <a:xfrm>
            <a:off x="7543800" y="5495544"/>
            <a:ext cx="4494212" cy="484632"/>
          </a:xfrm>
        </p:spPr>
        <p:txBody>
          <a:bodyPr rtlCol="0" anchor="t">
            <a:noAutofit/>
          </a:bodyPr>
          <a:lstStyle>
            <a:lvl1pPr marL="0" indent="0" algn="l">
              <a:spcBef>
                <a:spcPts val="0"/>
              </a:spcBef>
              <a:buNone/>
              <a:defRPr lang="fr-FR" sz="2400" cap="all" baseline="0">
                <a:solidFill>
                  <a:schemeClr val="accent4">
                    <a:lumMod val="75000"/>
                  </a:schemeClr>
                </a:solidFill>
              </a:defRPr>
            </a:lvl1pPr>
            <a:lvl2pPr marL="457200" indent="0">
              <a:buNone/>
              <a:defRPr lang="fr-FR" sz="1800">
                <a:solidFill>
                  <a:schemeClr val="tx1">
                    <a:tint val="75000"/>
                  </a:schemeClr>
                </a:solidFill>
              </a:defRPr>
            </a:lvl2pPr>
            <a:lvl3pPr marL="914400" indent="0">
              <a:buNone/>
              <a:defRPr lang="fr-FR" sz="1600">
                <a:solidFill>
                  <a:schemeClr val="tx1">
                    <a:tint val="75000"/>
                  </a:schemeClr>
                </a:solidFill>
              </a:defRPr>
            </a:lvl3pPr>
            <a:lvl4pPr marL="1371600" indent="0">
              <a:buNone/>
              <a:defRPr lang="fr-FR" sz="1400">
                <a:solidFill>
                  <a:schemeClr val="tx1">
                    <a:tint val="75000"/>
                  </a:schemeClr>
                </a:solidFill>
              </a:defRPr>
            </a:lvl4pPr>
            <a:lvl5pPr marL="1828800" indent="0">
              <a:buNone/>
              <a:defRPr lang="fr-FR" sz="1400">
                <a:solidFill>
                  <a:schemeClr val="tx1">
                    <a:tint val="75000"/>
                  </a:schemeClr>
                </a:solidFill>
              </a:defRPr>
            </a:lvl5pPr>
            <a:lvl6pPr marL="2286000" indent="0">
              <a:buNone/>
              <a:defRPr lang="fr-FR" sz="1400">
                <a:solidFill>
                  <a:schemeClr val="tx1">
                    <a:tint val="75000"/>
                  </a:schemeClr>
                </a:solidFill>
              </a:defRPr>
            </a:lvl6pPr>
            <a:lvl7pPr marL="2743200" indent="0">
              <a:buNone/>
              <a:defRPr lang="fr-FR" sz="1400">
                <a:solidFill>
                  <a:schemeClr val="tx1">
                    <a:tint val="75000"/>
                  </a:schemeClr>
                </a:solidFill>
              </a:defRPr>
            </a:lvl7pPr>
            <a:lvl8pPr marL="3200400" indent="0">
              <a:buNone/>
              <a:defRPr lang="fr-FR" sz="1400">
                <a:solidFill>
                  <a:schemeClr val="tx1">
                    <a:tint val="75000"/>
                  </a:schemeClr>
                </a:solidFill>
              </a:defRPr>
            </a:lvl8pPr>
            <a:lvl9pPr marL="3657600" indent="0">
              <a:buNone/>
              <a:defRPr lang="fr-FR" sz="1400">
                <a:solidFill>
                  <a:schemeClr val="tx1">
                    <a:tint val="75000"/>
                  </a:schemeClr>
                </a:solidFill>
              </a:defRPr>
            </a:lvl9pPr>
          </a:lstStyle>
          <a:p>
            <a:pPr lvl="0" rtl="0"/>
            <a:r>
              <a:rPr lang="fr-FR"/>
              <a:t>Cliquez pour modifier les styles du texte du masque</a:t>
            </a:r>
          </a:p>
        </p:txBody>
      </p:sp>
      <p:cxnSp>
        <p:nvCxnSpPr>
          <p:cNvPr id="4" name="Connecteur droit 3">
            <a:extLst>
              <a:ext uri="{FF2B5EF4-FFF2-40B4-BE49-F238E27FC236}">
                <a16:creationId xmlns:a16="http://schemas.microsoft.com/office/drawing/2014/main" id="{37B62AAD-BDB5-5645-A722-E6A8180BB714}"/>
              </a:ext>
            </a:extLst>
          </p:cNvPr>
          <p:cNvCxnSpPr>
            <a:cxnSpLocks/>
          </p:cNvCxnSpPr>
          <p:nvPr userDrawn="1"/>
        </p:nvCxnSpPr>
        <p:spPr>
          <a:xfrm>
            <a:off x="7618412" y="6172200"/>
            <a:ext cx="4570413" cy="0"/>
          </a:xfrm>
          <a:prstGeom prst="line">
            <a:avLst/>
          </a:prstGeom>
          <a:ln w="254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64487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estion">
    <p:bg>
      <p:bgPr>
        <a:solidFill>
          <a:schemeClr val="accent2"/>
        </a:solidFill>
        <a:effectLst/>
      </p:bgPr>
    </p:bg>
    <p:spTree>
      <p:nvGrpSpPr>
        <p:cNvPr id="1" name=""/>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CD3C4F48-5124-C46E-5828-45F6F65E000F}"/>
              </a:ext>
            </a:extLst>
          </p:cNvPr>
          <p:cNvCxnSpPr>
            <a:cxnSpLocks/>
          </p:cNvCxnSpPr>
          <p:nvPr userDrawn="1"/>
        </p:nvCxnSpPr>
        <p:spPr>
          <a:xfrm>
            <a:off x="0" y="6400800"/>
            <a:ext cx="12188825" cy="0"/>
          </a:xfrm>
          <a:prstGeom prst="line">
            <a:avLst/>
          </a:prstGeom>
          <a:ln w="254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8" name="Espace réservé d’image 7">
            <a:extLst>
              <a:ext uri="{FF2B5EF4-FFF2-40B4-BE49-F238E27FC236}">
                <a16:creationId xmlns:a16="http://schemas.microsoft.com/office/drawing/2014/main" id="{038C32FC-332A-A13C-E59A-4E60A15CBF61}"/>
              </a:ext>
            </a:extLst>
          </p:cNvPr>
          <p:cNvSpPr>
            <a:spLocks noGrp="1"/>
          </p:cNvSpPr>
          <p:nvPr>
            <p:ph type="pic" sz="quarter" idx="13"/>
          </p:nvPr>
        </p:nvSpPr>
        <p:spPr>
          <a:xfrm>
            <a:off x="9144000" y="0"/>
            <a:ext cx="2587752" cy="6858000"/>
          </a:xfrm>
          <a:solidFill>
            <a:schemeClr val="bg2"/>
          </a:solidFill>
        </p:spPr>
        <p:txBody>
          <a:bodyPr rtlCol="0" anchor="ctr"/>
          <a:lstStyle>
            <a:lvl1pPr marL="0" indent="0" algn="ctr">
              <a:buNone/>
              <a:defRPr lang="fr-FR"/>
            </a:lvl1pPr>
          </a:lstStyle>
          <a:p>
            <a:pPr rtl="0"/>
            <a:r>
              <a:rPr lang="fr-FR"/>
              <a:t>Cliquez sur l'icône pour ajouter une image</a:t>
            </a:r>
          </a:p>
        </p:txBody>
      </p:sp>
      <p:sp>
        <p:nvSpPr>
          <p:cNvPr id="10" name="Titre 9">
            <a:extLst>
              <a:ext uri="{FF2B5EF4-FFF2-40B4-BE49-F238E27FC236}">
                <a16:creationId xmlns:a16="http://schemas.microsoft.com/office/drawing/2014/main" id="{04443289-DF01-FBD1-69E2-EFCCAF58C841}"/>
              </a:ext>
            </a:extLst>
          </p:cNvPr>
          <p:cNvSpPr>
            <a:spLocks noGrp="1"/>
          </p:cNvSpPr>
          <p:nvPr>
            <p:ph type="title"/>
          </p:nvPr>
        </p:nvSpPr>
        <p:spPr>
          <a:xfrm>
            <a:off x="841248" y="2414016"/>
            <a:ext cx="7013448" cy="3374136"/>
          </a:xfrm>
        </p:spPr>
        <p:txBody>
          <a:bodyPr rtlCol="0"/>
          <a:lstStyle>
            <a:lvl1pPr>
              <a:defRPr lang="fr-FR">
                <a:solidFill>
                  <a:schemeClr val="tx2">
                    <a:lumMod val="50000"/>
                  </a:schemeClr>
                </a:solidFill>
              </a:defRPr>
            </a:lvl1pPr>
          </a:lstStyle>
          <a:p>
            <a:pPr rtl="0"/>
            <a:r>
              <a:rPr lang="fr-FR"/>
              <a:t>Modifiez le style du titre</a:t>
            </a:r>
          </a:p>
        </p:txBody>
      </p:sp>
    </p:spTree>
    <p:extLst>
      <p:ext uri="{BB962C8B-B14F-4D97-AF65-F5344CB8AC3E}">
        <p14:creationId xmlns:p14="http://schemas.microsoft.com/office/powerpoint/2010/main" val="33631712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218883" y="431800"/>
            <a:ext cx="9751060" cy="1625600"/>
          </a:xfrm>
          <a:prstGeom prst="rect">
            <a:avLst/>
          </a:prstGeom>
        </p:spPr>
        <p:txBody>
          <a:bodyPr vert="horz" lIns="91440" tIns="45720" rIns="91440" bIns="45720" rtlCol="0" anchor="t">
            <a:noAutofit/>
          </a:bodyPr>
          <a:lstStyle>
            <a:defPPr>
              <a:defRPr lang="fr-FR"/>
            </a:defPPr>
          </a:lstStyle>
          <a:p>
            <a:pPr rtl="0"/>
            <a:r>
              <a:rPr lang="fr-FR"/>
              <a:t>CLIQUEZ POUR MODIFIER LE STYLE DU TITRE DE MASQUE</a:t>
            </a:r>
          </a:p>
        </p:txBody>
      </p:sp>
      <p:sp>
        <p:nvSpPr>
          <p:cNvPr id="3" name="Espace réservé du texte 2"/>
          <p:cNvSpPr>
            <a:spLocks noGrp="1"/>
          </p:cNvSpPr>
          <p:nvPr>
            <p:ph type="body" idx="1"/>
          </p:nvPr>
        </p:nvSpPr>
        <p:spPr>
          <a:xfrm>
            <a:off x="1218883" y="2362200"/>
            <a:ext cx="9751060" cy="3708400"/>
          </a:xfrm>
          <a:prstGeom prst="rect">
            <a:avLst/>
          </a:prstGeom>
        </p:spPr>
        <p:txBody>
          <a:bodyPr vert="horz" lIns="91440" tIns="45720" rIns="91440" bIns="45720" rtlCol="0">
            <a:noAutofit/>
          </a:bodyPr>
          <a:lstStyle>
            <a:defPPr>
              <a:defRPr lang="fr-FR"/>
            </a:defPPr>
          </a:lstStyle>
          <a:p>
            <a:pPr lvl="0" rtl="0"/>
            <a:r>
              <a:rPr lang="fr-FR"/>
              <a:t>Modifiez les styles du texte du masque</a:t>
            </a:r>
          </a:p>
          <a:p>
            <a:pPr lvl="1" rtl="0"/>
            <a:r>
              <a:rPr lang="fr-FR"/>
              <a:t>Deuxième niveau</a:t>
            </a:r>
          </a:p>
          <a:p>
            <a:pPr lvl="2" rtl="0"/>
            <a:r>
              <a:rPr lang="fr-FR"/>
              <a:t>Troisième niveau</a:t>
            </a:r>
          </a:p>
          <a:p>
            <a:pPr lvl="3" rtl="0"/>
            <a:r>
              <a:rPr lang="fr-FR"/>
              <a:t>Quatrième niveau</a:t>
            </a:r>
          </a:p>
          <a:p>
            <a:pPr lvl="4" rtl="0"/>
            <a:r>
              <a:rPr lang="fr-FR"/>
              <a:t>Cinquième niveau</a:t>
            </a:r>
          </a:p>
        </p:txBody>
      </p:sp>
      <p:sp>
        <p:nvSpPr>
          <p:cNvPr id="5" name="Espace réservé du pied de page 4"/>
          <p:cNvSpPr>
            <a:spLocks noGrp="1"/>
          </p:cNvSpPr>
          <p:nvPr>
            <p:ph type="ftr" sz="quarter" idx="3"/>
          </p:nvPr>
        </p:nvSpPr>
        <p:spPr>
          <a:xfrm rot="5400000">
            <a:off x="11183112" y="5413248"/>
            <a:ext cx="1298448" cy="219456"/>
          </a:xfrm>
          <a:prstGeom prst="rect">
            <a:avLst/>
          </a:prstGeom>
        </p:spPr>
        <p:txBody>
          <a:bodyPr vert="horz" lIns="91440" tIns="45720" rIns="91440" bIns="45720" rtlCol="0" anchor="ctr">
            <a:noAutofit/>
          </a:bodyPr>
          <a:lstStyle>
            <a:lvl1pPr algn="r">
              <a:defRPr lang="fr-FR" sz="800" cap="all" baseline="0">
                <a:solidFill>
                  <a:schemeClr val="accent2">
                    <a:lumMod val="20000"/>
                    <a:lumOff val="80000"/>
                  </a:schemeClr>
                </a:solidFill>
              </a:defRPr>
            </a:lvl1pPr>
          </a:lstStyle>
          <a:p>
            <a:pPr rtl="0"/>
            <a:r>
              <a:rPr lang="fr-FR"/>
              <a:t>LITTÉRATURE CLASSIQUE</a:t>
            </a:r>
          </a:p>
        </p:txBody>
      </p:sp>
      <p:sp>
        <p:nvSpPr>
          <p:cNvPr id="6" name="Espace réservé du numéro de diapositive 5"/>
          <p:cNvSpPr>
            <a:spLocks noGrp="1"/>
          </p:cNvSpPr>
          <p:nvPr>
            <p:ph type="sldNum" sz="quarter" idx="4"/>
          </p:nvPr>
        </p:nvSpPr>
        <p:spPr>
          <a:xfrm>
            <a:off x="11565572" y="6245352"/>
            <a:ext cx="548640" cy="457200"/>
          </a:xfrm>
          <a:prstGeom prst="rect">
            <a:avLst/>
          </a:prstGeom>
        </p:spPr>
        <p:txBody>
          <a:bodyPr vert="horz" lIns="0" tIns="0" rIns="0" bIns="0" rtlCol="0" anchor="ctr">
            <a:noAutofit/>
          </a:bodyPr>
          <a:lstStyle>
            <a:lvl1pPr algn="ctr">
              <a:defRPr lang="fr-FR" sz="3000">
                <a:solidFill>
                  <a:schemeClr val="accent2">
                    <a:lumMod val="20000"/>
                    <a:lumOff val="80000"/>
                  </a:schemeClr>
                </a:solidFill>
                <a:latin typeface="+mj-lt"/>
              </a:defRPr>
            </a:lvl1pPr>
          </a:lstStyle>
          <a:p>
            <a:pPr rtl="0"/>
            <a:fld id="{DF28FB93-0A08-4E7D-8E63-9EFA29F1E093}" type="slidenum">
              <a:rPr lang="fr-FR" smtClean="0"/>
              <a:pPr rtl="0"/>
              <a:t>‹N°›</a:t>
            </a:fld>
            <a:endParaRPr lang="fr-FR"/>
          </a:p>
        </p:txBody>
      </p:sp>
    </p:spTree>
    <p:extLst>
      <p:ext uri="{BB962C8B-B14F-4D97-AF65-F5344CB8AC3E}">
        <p14:creationId xmlns:p14="http://schemas.microsoft.com/office/powerpoint/2010/main" val="507221724"/>
      </p:ext>
    </p:extLst>
  </p:cSld>
  <p:clrMap bg1="lt1" tx1="dk1" bg2="lt2" tx2="dk2" accent1="accent1" accent2="accent2" accent3="accent3" accent4="accent4" accent5="accent5" accent6="accent6" hlink="hlink" folHlink="folHlink"/>
  <p:sldLayoutIdLst>
    <p:sldLayoutId id="2147483773" r:id="rId1"/>
    <p:sldLayoutId id="2147483766" r:id="rId2"/>
    <p:sldLayoutId id="2147483767" r:id="rId3"/>
    <p:sldLayoutId id="2147483768" r:id="rId4"/>
    <p:sldLayoutId id="2147483769" r:id="rId5"/>
    <p:sldLayoutId id="2147483759" r:id="rId6"/>
    <p:sldLayoutId id="2147483770" r:id="rId7"/>
    <p:sldLayoutId id="2147483771" r:id="rId8"/>
    <p:sldLayoutId id="2147483772" r:id="rId9"/>
    <p:sldLayoutId id="2147483774" r:id="rId10"/>
    <p:sldLayoutId id="2147483775" r:id="rId11"/>
    <p:sldLayoutId id="2147483762" r:id="rId12"/>
    <p:sldLayoutId id="2147483763" r:id="rId13"/>
    <p:sldLayoutId id="2147483764" r:id="rId14"/>
    <p:sldLayoutId id="2147483765" r:id="rId15"/>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dt="0"/>
  <p:txStyles>
    <p:titleStyle>
      <a:lvl1pPr algn="l" defTabSz="914400" rtl="0" eaLnBrk="1" latinLnBrk="0" hangingPunct="1">
        <a:spcBef>
          <a:spcPct val="0"/>
        </a:spcBef>
        <a:buNone/>
        <a:defRPr lang="fr-FR" sz="4800" kern="1200" cap="all" spc="100" baseline="0">
          <a:solidFill>
            <a:schemeClr val="tx1">
              <a:lumMod val="50000"/>
            </a:schemeClr>
          </a:solidFill>
          <a:latin typeface="+mj-lt"/>
          <a:ea typeface="+mj-ea"/>
          <a:cs typeface="+mj-cs"/>
        </a:defRPr>
      </a:lvl1pPr>
    </p:titleStyle>
    <p:bodyStyle>
      <a:lvl1pPr marL="246888" indent="-246888" algn="l" defTabSz="914400" rtl="0" eaLnBrk="1" latinLnBrk="0" hangingPunct="1">
        <a:lnSpc>
          <a:spcPct val="90000"/>
        </a:lnSpc>
        <a:spcBef>
          <a:spcPts val="1800"/>
        </a:spcBef>
        <a:buClr>
          <a:schemeClr val="tx1">
            <a:lumMod val="50000"/>
          </a:schemeClr>
        </a:buClr>
        <a:buFont typeface="Arial" pitchFamily="34" charset="0"/>
        <a:buChar char="•"/>
        <a:defRPr lang="fr-FR" sz="2400" b="0" i="0" kern="1200">
          <a:solidFill>
            <a:schemeClr val="tx1">
              <a:lumMod val="50000"/>
            </a:schemeClr>
          </a:solidFill>
          <a:latin typeface="+mn-lt"/>
          <a:ea typeface="+mn-ea"/>
          <a:cs typeface="Gill Sans Light" panose="020B0302020104020203" pitchFamily="34" charset="-79"/>
        </a:defRPr>
      </a:lvl1pPr>
      <a:lvl2pPr marL="548640" indent="-246888" algn="l" defTabSz="914400" rtl="0" eaLnBrk="1" latinLnBrk="0" hangingPunct="1">
        <a:lnSpc>
          <a:spcPct val="90000"/>
        </a:lnSpc>
        <a:spcBef>
          <a:spcPts val="800"/>
        </a:spcBef>
        <a:buClr>
          <a:schemeClr val="tx1">
            <a:lumMod val="50000"/>
          </a:schemeClr>
        </a:buClr>
        <a:buFont typeface="Arial" pitchFamily="34" charset="0"/>
        <a:buChar char="•"/>
        <a:defRPr lang="fr-FR" sz="2000" b="0" i="0" kern="1200">
          <a:solidFill>
            <a:schemeClr val="tx1">
              <a:lumMod val="50000"/>
            </a:schemeClr>
          </a:solidFill>
          <a:latin typeface="+mn-lt"/>
          <a:ea typeface="+mn-ea"/>
          <a:cs typeface="Gill Sans Light" panose="020B0302020104020203" pitchFamily="34" charset="-79"/>
        </a:defRPr>
      </a:lvl2pPr>
      <a:lvl3pPr marL="850392" indent="-246888" algn="l" defTabSz="914400" rtl="0" eaLnBrk="1" latinLnBrk="0" hangingPunct="1">
        <a:lnSpc>
          <a:spcPct val="90000"/>
        </a:lnSpc>
        <a:spcBef>
          <a:spcPts val="800"/>
        </a:spcBef>
        <a:buClr>
          <a:schemeClr val="tx1">
            <a:lumMod val="50000"/>
          </a:schemeClr>
        </a:buClr>
        <a:buFont typeface="Arial" pitchFamily="34" charset="0"/>
        <a:buChar char="•"/>
        <a:defRPr lang="fr-FR" sz="1800" b="0" i="0" kern="1200">
          <a:solidFill>
            <a:schemeClr val="tx1">
              <a:lumMod val="50000"/>
            </a:schemeClr>
          </a:solidFill>
          <a:latin typeface="+mn-lt"/>
          <a:ea typeface="+mn-ea"/>
          <a:cs typeface="Gill Sans Light" panose="020B0302020104020203" pitchFamily="34" charset="-79"/>
        </a:defRPr>
      </a:lvl3pPr>
      <a:lvl4pPr marL="1152144" indent="-246888" algn="l" defTabSz="914400" rtl="0" eaLnBrk="1" latinLnBrk="0" hangingPunct="1">
        <a:lnSpc>
          <a:spcPct val="90000"/>
        </a:lnSpc>
        <a:spcBef>
          <a:spcPts val="800"/>
        </a:spcBef>
        <a:buClr>
          <a:schemeClr val="tx1">
            <a:lumMod val="50000"/>
          </a:schemeClr>
        </a:buClr>
        <a:buFont typeface="Arial" pitchFamily="34" charset="0"/>
        <a:buChar char="•"/>
        <a:defRPr lang="fr-FR" sz="1600" b="0" i="0" kern="1200">
          <a:solidFill>
            <a:schemeClr val="tx1">
              <a:lumMod val="50000"/>
            </a:schemeClr>
          </a:solidFill>
          <a:latin typeface="+mn-lt"/>
          <a:ea typeface="+mn-ea"/>
          <a:cs typeface="Gill Sans Light" panose="020B0302020104020203" pitchFamily="34" charset="-79"/>
        </a:defRPr>
      </a:lvl4pPr>
      <a:lvl5pPr marL="1453896" indent="-246888" algn="l" defTabSz="914400" rtl="0" eaLnBrk="1" latinLnBrk="0" hangingPunct="1">
        <a:lnSpc>
          <a:spcPct val="90000"/>
        </a:lnSpc>
        <a:spcBef>
          <a:spcPts val="800"/>
        </a:spcBef>
        <a:buClr>
          <a:schemeClr val="tx1">
            <a:lumMod val="50000"/>
          </a:schemeClr>
        </a:buClr>
        <a:buFont typeface="Arial" pitchFamily="34" charset="0"/>
        <a:buChar char="•"/>
        <a:defRPr lang="fr-FR" sz="1600" b="0" i="0" kern="1200">
          <a:solidFill>
            <a:schemeClr val="tx1">
              <a:lumMod val="50000"/>
            </a:schemeClr>
          </a:solidFill>
          <a:latin typeface="+mn-lt"/>
          <a:ea typeface="+mn-ea"/>
          <a:cs typeface="Gill Sans Light" panose="020B0302020104020203" pitchFamily="34" charset="-79"/>
        </a:defRPr>
      </a:lvl5pPr>
      <a:lvl6pPr marL="1755648" indent="-246888" algn="l" defTabSz="914400" rtl="0" eaLnBrk="1" latinLnBrk="0" hangingPunct="1">
        <a:lnSpc>
          <a:spcPct val="90000"/>
        </a:lnSpc>
        <a:spcBef>
          <a:spcPts val="800"/>
        </a:spcBef>
        <a:buClr>
          <a:schemeClr val="tx1"/>
        </a:buClr>
        <a:buFont typeface="Arial" pitchFamily="34" charset="0"/>
        <a:buChar char="•"/>
        <a:defRPr lang="fr-FR" sz="1600" kern="1200" baseline="0">
          <a:solidFill>
            <a:schemeClr val="tx1"/>
          </a:solidFill>
          <a:latin typeface="+mn-lt"/>
          <a:ea typeface="+mn-ea"/>
          <a:cs typeface="+mn-cs"/>
        </a:defRPr>
      </a:lvl6pPr>
      <a:lvl7pPr marL="2057400" indent="-246888" algn="l" defTabSz="914400" rtl="0" eaLnBrk="1" latinLnBrk="0" hangingPunct="1">
        <a:lnSpc>
          <a:spcPct val="90000"/>
        </a:lnSpc>
        <a:spcBef>
          <a:spcPts val="800"/>
        </a:spcBef>
        <a:buClr>
          <a:schemeClr val="tx1"/>
        </a:buClr>
        <a:buFont typeface="Arial" pitchFamily="34" charset="0"/>
        <a:buChar char="•"/>
        <a:defRPr lang="fr-FR" sz="1600" kern="1200" baseline="0">
          <a:solidFill>
            <a:schemeClr val="tx1"/>
          </a:solidFill>
          <a:latin typeface="+mn-lt"/>
          <a:ea typeface="+mn-ea"/>
          <a:cs typeface="+mn-cs"/>
        </a:defRPr>
      </a:lvl7pPr>
      <a:lvl8pPr marL="2359152" indent="-246888" algn="l" defTabSz="914400" rtl="0" eaLnBrk="1" latinLnBrk="0" hangingPunct="1">
        <a:lnSpc>
          <a:spcPct val="90000"/>
        </a:lnSpc>
        <a:spcBef>
          <a:spcPts val="800"/>
        </a:spcBef>
        <a:buClr>
          <a:schemeClr val="tx1"/>
        </a:buClr>
        <a:buFont typeface="Arial" pitchFamily="34" charset="0"/>
        <a:buChar char="•"/>
        <a:defRPr lang="fr-FR" sz="1600" kern="1200" baseline="0">
          <a:solidFill>
            <a:schemeClr val="tx1"/>
          </a:solidFill>
          <a:latin typeface="+mn-lt"/>
          <a:ea typeface="+mn-ea"/>
          <a:cs typeface="+mn-cs"/>
        </a:defRPr>
      </a:lvl8pPr>
      <a:lvl9pPr marL="2660904" indent="-246888" algn="l" defTabSz="914400" rtl="0" eaLnBrk="1" latinLnBrk="0" hangingPunct="1">
        <a:lnSpc>
          <a:spcPct val="90000"/>
        </a:lnSpc>
        <a:spcBef>
          <a:spcPts val="800"/>
        </a:spcBef>
        <a:buClr>
          <a:schemeClr val="tx1"/>
        </a:buClr>
        <a:buFont typeface="Arial" pitchFamily="34" charset="0"/>
        <a:buChar char="•"/>
        <a:defRPr lang="fr-FR" sz="1600" kern="1200" baseline="0">
          <a:solidFill>
            <a:schemeClr val="tx1"/>
          </a:solidFill>
          <a:latin typeface="+mn-lt"/>
          <a:ea typeface="+mn-ea"/>
          <a:cs typeface="+mn-cs"/>
        </a:defRPr>
      </a:lvl9pPr>
    </p:bodyStyle>
    <p:otherStyle>
      <a:defPPr>
        <a:defRPr lang="fr-FR"/>
      </a:defPPr>
      <a:lvl1pPr marL="0" algn="l" defTabSz="914400" rtl="0" eaLnBrk="1" latinLnBrk="0" hangingPunct="1">
        <a:defRPr lang="fr-FR" sz="1800" kern="1200">
          <a:solidFill>
            <a:schemeClr val="tx1"/>
          </a:solidFill>
          <a:latin typeface="+mn-lt"/>
          <a:ea typeface="+mn-ea"/>
          <a:cs typeface="+mn-cs"/>
        </a:defRPr>
      </a:lvl1pPr>
      <a:lvl2pPr marL="457200" algn="l" defTabSz="914400" rtl="0" eaLnBrk="1" latinLnBrk="0" hangingPunct="1">
        <a:defRPr lang="fr-FR" sz="1800" kern="1200">
          <a:solidFill>
            <a:schemeClr val="tx1"/>
          </a:solidFill>
          <a:latin typeface="+mn-lt"/>
          <a:ea typeface="+mn-ea"/>
          <a:cs typeface="+mn-cs"/>
        </a:defRPr>
      </a:lvl2pPr>
      <a:lvl3pPr marL="914400" algn="l" defTabSz="914400" rtl="0" eaLnBrk="1" latinLnBrk="0" hangingPunct="1">
        <a:defRPr lang="fr-FR" sz="1800" kern="1200">
          <a:solidFill>
            <a:schemeClr val="tx1"/>
          </a:solidFill>
          <a:latin typeface="+mn-lt"/>
          <a:ea typeface="+mn-ea"/>
          <a:cs typeface="+mn-cs"/>
        </a:defRPr>
      </a:lvl3pPr>
      <a:lvl4pPr marL="1371600" algn="l" defTabSz="914400" rtl="0" eaLnBrk="1" latinLnBrk="0" hangingPunct="1">
        <a:defRPr lang="fr-FR" sz="1800" kern="1200">
          <a:solidFill>
            <a:schemeClr val="tx1"/>
          </a:solidFill>
          <a:latin typeface="+mn-lt"/>
          <a:ea typeface="+mn-ea"/>
          <a:cs typeface="+mn-cs"/>
        </a:defRPr>
      </a:lvl4pPr>
      <a:lvl5pPr marL="1828800" algn="l" defTabSz="914400" rtl="0" eaLnBrk="1" latinLnBrk="0" hangingPunct="1">
        <a:defRPr lang="fr-FR" sz="1800" kern="1200">
          <a:solidFill>
            <a:schemeClr val="tx1"/>
          </a:solidFill>
          <a:latin typeface="+mn-lt"/>
          <a:ea typeface="+mn-ea"/>
          <a:cs typeface="+mn-cs"/>
        </a:defRPr>
      </a:lvl5pPr>
      <a:lvl6pPr marL="2286000" algn="l" defTabSz="914400" rtl="0" eaLnBrk="1" latinLnBrk="0" hangingPunct="1">
        <a:defRPr lang="fr-FR" sz="1800" kern="1200">
          <a:solidFill>
            <a:schemeClr val="tx1"/>
          </a:solidFill>
          <a:latin typeface="+mn-lt"/>
          <a:ea typeface="+mn-ea"/>
          <a:cs typeface="+mn-cs"/>
        </a:defRPr>
      </a:lvl6pPr>
      <a:lvl7pPr marL="2743200" algn="l" defTabSz="914400" rtl="0" eaLnBrk="1" latinLnBrk="0" hangingPunct="1">
        <a:defRPr lang="fr-FR" sz="1800" kern="1200">
          <a:solidFill>
            <a:schemeClr val="tx1"/>
          </a:solidFill>
          <a:latin typeface="+mn-lt"/>
          <a:ea typeface="+mn-ea"/>
          <a:cs typeface="+mn-cs"/>
        </a:defRPr>
      </a:lvl7pPr>
      <a:lvl8pPr marL="3200400" algn="l" defTabSz="914400" rtl="0" eaLnBrk="1" latinLnBrk="0" hangingPunct="1">
        <a:defRPr lang="fr-FR" sz="1800" kern="1200">
          <a:solidFill>
            <a:schemeClr val="tx1"/>
          </a:solidFill>
          <a:latin typeface="+mn-lt"/>
          <a:ea typeface="+mn-ea"/>
          <a:cs typeface="+mn-cs"/>
        </a:defRPr>
      </a:lvl8pPr>
      <a:lvl9pPr marL="3657600" algn="l" defTabSz="914400" rtl="0" eaLnBrk="1" latinLnBrk="0" hangingPunct="1">
        <a:defRPr lang="fr-F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Espace réservé d’image 5" descr="Bibliothèque en bois">
            <a:extLst>
              <a:ext uri="{FF2B5EF4-FFF2-40B4-BE49-F238E27FC236}">
                <a16:creationId xmlns:a16="http://schemas.microsoft.com/office/drawing/2014/main" id="{B2CFDBFB-F04E-9E7A-5F81-0667FBC14334}"/>
              </a:ext>
            </a:extLst>
          </p:cNvPr>
          <p:cNvPicPr>
            <a:picLocks noGrp="1" noChangeAspect="1"/>
          </p:cNvPicPr>
          <p:nvPr>
            <p:ph type="pic" sz="quarter" idx="13"/>
          </p:nvPr>
        </p:nvPicPr>
        <p:blipFill rotWithShape="1">
          <a:blip r:embed="rId3" cstate="email">
            <a:extLst>
              <a:ext uri="{BEBA8EAE-BF5A-486C-A8C5-ECC9F3942E4B}">
                <a14:imgProps xmlns:a14="http://schemas.microsoft.com/office/drawing/2010/main">
                  <a14:imgLayer r:embed="rId4">
                    <a14:imgEffect>
                      <a14:saturation sat="140000"/>
                    </a14:imgEffect>
                    <a14:imgEffect>
                      <a14:brightnessContrast bright="-60000" contrast="-10000"/>
                    </a14:imgEffect>
                  </a14:imgLayer>
                </a14:imgProps>
              </a:ext>
              <a:ext uri="{28A0092B-C50C-407E-A947-70E740481C1C}">
                <a14:useLocalDpi xmlns:a14="http://schemas.microsoft.com/office/drawing/2010/main"/>
              </a:ext>
            </a:extLst>
          </a:blip>
          <a:srcRect/>
          <a:stretch/>
        </p:blipFill>
        <p:spPr/>
      </p:pic>
      <p:sp>
        <p:nvSpPr>
          <p:cNvPr id="3" name="Titre 2">
            <a:extLst>
              <a:ext uri="{FF2B5EF4-FFF2-40B4-BE49-F238E27FC236}">
                <a16:creationId xmlns:a16="http://schemas.microsoft.com/office/drawing/2014/main" id="{44A635A2-CC0C-270C-AC8A-59116BD6AE1E}"/>
              </a:ext>
            </a:extLst>
          </p:cNvPr>
          <p:cNvSpPr>
            <a:spLocks noGrp="1"/>
          </p:cNvSpPr>
          <p:nvPr>
            <p:ph type="title"/>
          </p:nvPr>
        </p:nvSpPr>
        <p:spPr/>
        <p:txBody>
          <a:bodyPr rtlCol="0"/>
          <a:lstStyle>
            <a:defPPr>
              <a:defRPr lang="fr-FR"/>
            </a:defPPr>
          </a:lstStyle>
          <a:p>
            <a:pPr>
              <a:lnSpc>
                <a:spcPct val="107000"/>
              </a:lnSpc>
              <a:spcAft>
                <a:spcPts val="800"/>
              </a:spcAft>
            </a:pPr>
            <a:r>
              <a:rPr lang="en-GB" sz="3200"/>
              <a:t> What is the perspective for open sciences in the reform of the higher education ecosystem in Morocco ?</a:t>
            </a:r>
            <a:endParaRPr lang="fr-FR" sz="3200"/>
          </a:p>
        </p:txBody>
      </p:sp>
      <p:sp>
        <p:nvSpPr>
          <p:cNvPr id="6" name="Espace réservé du texte 5">
            <a:extLst>
              <a:ext uri="{FF2B5EF4-FFF2-40B4-BE49-F238E27FC236}">
                <a16:creationId xmlns:a16="http://schemas.microsoft.com/office/drawing/2014/main" id="{0E430ABE-5769-388C-63FF-B1EA6AB45373}"/>
              </a:ext>
            </a:extLst>
          </p:cNvPr>
          <p:cNvSpPr>
            <a:spLocks noGrp="1"/>
          </p:cNvSpPr>
          <p:nvPr>
            <p:ph type="body" idx="1"/>
          </p:nvPr>
        </p:nvSpPr>
        <p:spPr>
          <a:xfrm>
            <a:off x="3656012" y="4901184"/>
            <a:ext cx="4876800" cy="987552"/>
          </a:xfrm>
        </p:spPr>
        <p:txBody>
          <a:bodyPr rtlCol="0"/>
          <a:lstStyle>
            <a:defPPr>
              <a:defRPr lang="fr-FR"/>
            </a:defPPr>
          </a:lstStyle>
          <a:p>
            <a:r>
              <a:rPr lang="en-GB" sz="1800" kern="100">
                <a:effectLst/>
                <a:latin typeface="Times New Roman" panose="02020603050405020304" pitchFamily="18" charset="0"/>
                <a:ea typeface="Calibri" panose="020F0502020204030204" pitchFamily="34" charset="0"/>
                <a:cs typeface="Arial" panose="020B0604020202020204" pitchFamily="34" charset="0"/>
              </a:rPr>
              <a:t>ELOMARI Driss</a:t>
            </a:r>
            <a:endParaRPr lang="fr-MA" sz="1800" kern="100">
              <a:effectLst/>
              <a:latin typeface="Calibri" panose="020F0502020204030204" pitchFamily="34" charset="0"/>
              <a:ea typeface="Calibri" panose="020F0502020204030204" pitchFamily="34" charset="0"/>
              <a:cs typeface="Arial" panose="020B0604020202020204" pitchFamily="34" charset="0"/>
            </a:endParaRPr>
          </a:p>
          <a:p>
            <a:pPr rtl="0"/>
            <a:endParaRPr lang="fr-FR"/>
          </a:p>
        </p:txBody>
      </p:sp>
    </p:spTree>
    <p:extLst>
      <p:ext uri="{BB962C8B-B14F-4D97-AF65-F5344CB8AC3E}">
        <p14:creationId xmlns:p14="http://schemas.microsoft.com/office/powerpoint/2010/main" val="37964570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EA297CFA-6E96-2C78-BAF9-FECDA0D2C023}"/>
              </a:ext>
            </a:extLst>
          </p:cNvPr>
          <p:cNvSpPr>
            <a:spLocks noGrp="1"/>
          </p:cNvSpPr>
          <p:nvPr>
            <p:ph type="title"/>
          </p:nvPr>
        </p:nvSpPr>
        <p:spPr>
          <a:xfrm>
            <a:off x="640079" y="228600"/>
            <a:ext cx="7278497" cy="2112264"/>
          </a:xfrm>
        </p:spPr>
        <p:txBody>
          <a:bodyPr rtlCol="0"/>
          <a:lstStyle>
            <a:defPPr>
              <a:defRPr lang="fr-FR"/>
            </a:defPPr>
          </a:lstStyle>
          <a:p>
            <a:r>
              <a:rPr lang="en-GB" sz="4400" kern="0">
                <a:solidFill>
                  <a:srgbClr val="333333"/>
                </a:solidFill>
                <a:effectLst/>
                <a:latin typeface="Microsoft YaHei" panose="020B0503020204020204" pitchFamily="34" charset="-122"/>
                <a:ea typeface="Calibri" panose="020F0502020204030204" pitchFamily="34" charset="0"/>
                <a:cs typeface="Segoe UI" panose="020B0502040204020203" pitchFamily="34" charset="0"/>
              </a:rPr>
              <a:t>Understanding Open Sciences:</a:t>
            </a:r>
            <a:br>
              <a:rPr lang="fr-MA" sz="4400" kern="100">
                <a:effectLst/>
                <a:latin typeface="Calibri" panose="020F0502020204030204" pitchFamily="34" charset="0"/>
                <a:ea typeface="Calibri" panose="020F0502020204030204" pitchFamily="34" charset="0"/>
                <a:cs typeface="Arial" panose="020B0604020202020204" pitchFamily="34" charset="0"/>
              </a:rPr>
            </a:br>
            <a:endParaRPr lang="fr-FR" sz="4400"/>
          </a:p>
        </p:txBody>
      </p:sp>
      <p:sp>
        <p:nvSpPr>
          <p:cNvPr id="10" name="Espace réservé du contenu 9">
            <a:extLst>
              <a:ext uri="{FF2B5EF4-FFF2-40B4-BE49-F238E27FC236}">
                <a16:creationId xmlns:a16="http://schemas.microsoft.com/office/drawing/2014/main" id="{54D06F93-BADF-B868-37D1-DA06AE928C1E}"/>
              </a:ext>
            </a:extLst>
          </p:cNvPr>
          <p:cNvSpPr>
            <a:spLocks noGrp="1"/>
          </p:cNvSpPr>
          <p:nvPr>
            <p:ph sz="quarter" idx="14"/>
          </p:nvPr>
        </p:nvSpPr>
        <p:spPr>
          <a:xfrm>
            <a:off x="1818730" y="2060848"/>
            <a:ext cx="5345732" cy="3886200"/>
          </a:xfrm>
        </p:spPr>
        <p:txBody>
          <a:bodyPr rtlCol="0">
            <a:normAutofit/>
          </a:bodyPr>
          <a:lstStyle>
            <a:defPPr>
              <a:defRPr lang="fr-FR"/>
            </a:defPPr>
          </a:lstStyle>
          <a:p>
            <a:pPr algn="ctr">
              <a:lnSpc>
                <a:spcPct val="107000"/>
              </a:lnSpc>
              <a:spcAft>
                <a:spcPts val="800"/>
              </a:spcAft>
            </a:pPr>
            <a:r>
              <a:rPr lang="en-GB" sz="1800" kern="0">
                <a:solidFill>
                  <a:srgbClr val="333333"/>
                </a:solidFill>
                <a:effectLst/>
                <a:latin typeface="Microsoft YaHei" panose="020B0503020204020204" pitchFamily="34" charset="-122"/>
                <a:ea typeface="Calibri" panose="020F0502020204030204" pitchFamily="34" charset="0"/>
                <a:cs typeface="Segoe UI" panose="020B0502040204020203" pitchFamily="34" charset="0"/>
              </a:rPr>
              <a:t>To begin, let us define open sciences. Open sciences entail an inclusive and transparent approach to research, education, and knowledge sharing, where scientific knowledge, data, and methodologies are easily accessible to all. It promotes collaboration, innovation, and democratization of knowledge, transforming the traditional academic landscape.</a:t>
            </a:r>
            <a:endParaRPr lang="fr-MA" sz="1800" kern="100">
              <a:effectLst/>
              <a:latin typeface="Calibri" panose="020F0502020204030204" pitchFamily="34" charset="0"/>
              <a:ea typeface="Calibri" panose="020F0502020204030204" pitchFamily="34" charset="0"/>
              <a:cs typeface="Arial" panose="020B0604020202020204" pitchFamily="34" charset="0"/>
            </a:endParaRPr>
          </a:p>
          <a:p>
            <a:pPr rtl="0"/>
            <a:endParaRPr lang="fr-FR"/>
          </a:p>
        </p:txBody>
      </p:sp>
      <p:pic>
        <p:nvPicPr>
          <p:cNvPr id="11" name="Espace réservé d’image 10" descr="Statue dans un bâtiment">
            <a:extLst>
              <a:ext uri="{FF2B5EF4-FFF2-40B4-BE49-F238E27FC236}">
                <a16:creationId xmlns:a16="http://schemas.microsoft.com/office/drawing/2014/main" id="{7574BA57-B0B5-8D24-E04D-5D19962F46D2}"/>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7" name="Espace réservé du numéro de diapositive 6">
            <a:extLst>
              <a:ext uri="{FF2B5EF4-FFF2-40B4-BE49-F238E27FC236}">
                <a16:creationId xmlns:a16="http://schemas.microsoft.com/office/drawing/2014/main" id="{4F406CB4-E4D5-97C2-AEE7-21F92E34EA7B}"/>
              </a:ext>
            </a:extLst>
          </p:cNvPr>
          <p:cNvSpPr>
            <a:spLocks noGrp="1"/>
          </p:cNvSpPr>
          <p:nvPr>
            <p:ph type="sldNum" sz="quarter" idx="12"/>
          </p:nvPr>
        </p:nvSpPr>
        <p:spPr/>
        <p:txBody>
          <a:bodyPr rtlCol="0"/>
          <a:lstStyle>
            <a:defPPr>
              <a:defRPr lang="fr-FR"/>
            </a:defPPr>
          </a:lstStyle>
          <a:p>
            <a:pPr rtl="0"/>
            <a:fld id="{DF28FB93-0A08-4E7D-8E63-9EFA29F1E093}" type="slidenum">
              <a:rPr lang="fr-FR" smtClean="0"/>
              <a:pPr rtl="0"/>
              <a:t>2</a:t>
            </a:fld>
            <a:endParaRPr lang="fr-FR"/>
          </a:p>
        </p:txBody>
      </p:sp>
    </p:spTree>
    <p:extLst>
      <p:ext uri="{BB962C8B-B14F-4D97-AF65-F5344CB8AC3E}">
        <p14:creationId xmlns:p14="http://schemas.microsoft.com/office/powerpoint/2010/main" val="17792942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E3CD9A3B-E03D-8CBC-A756-2B3AEF926C68}"/>
              </a:ext>
            </a:extLst>
          </p:cNvPr>
          <p:cNvSpPr>
            <a:spLocks noGrp="1"/>
          </p:cNvSpPr>
          <p:nvPr>
            <p:ph type="title"/>
          </p:nvPr>
        </p:nvSpPr>
        <p:spPr>
          <a:xfrm>
            <a:off x="765820" y="-232533"/>
            <a:ext cx="9751060" cy="1625600"/>
          </a:xfrm>
        </p:spPr>
        <p:txBody>
          <a:bodyPr rtlCol="0" anchor="b">
            <a:normAutofit fontScale="90000"/>
          </a:bodyPr>
          <a:lstStyle>
            <a:defPPr>
              <a:defRPr lang="fr-FR"/>
            </a:defPPr>
          </a:lstStyle>
          <a:p>
            <a:pPr>
              <a:lnSpc>
                <a:spcPct val="90000"/>
              </a:lnSpc>
            </a:pPr>
            <a:br>
              <a:rPr lang="fr-MA" sz="3700" kern="0">
                <a:effectLst/>
              </a:rPr>
            </a:br>
            <a:r>
              <a:rPr lang="en-GB" sz="4000" kern="0">
                <a:solidFill>
                  <a:srgbClr val="333333"/>
                </a:solidFill>
                <a:effectLst/>
                <a:latin typeface="Microsoft YaHei" panose="020B0503020204020204" pitchFamily="34" charset="-122"/>
                <a:ea typeface="Calibri" panose="020F0502020204030204" pitchFamily="34" charset="0"/>
                <a:cs typeface="Segoe UI" panose="020B0502040204020203" pitchFamily="34" charset="0"/>
              </a:rPr>
              <a:t>Benefits of Open Sciences:</a:t>
            </a:r>
            <a:br>
              <a:rPr lang="fr-MA" sz="4400" kern="100">
                <a:effectLst/>
                <a:latin typeface="Calibri" panose="020F0502020204030204" pitchFamily="34" charset="0"/>
                <a:ea typeface="Calibri" panose="020F0502020204030204" pitchFamily="34" charset="0"/>
                <a:cs typeface="Arial" panose="020B0604020202020204" pitchFamily="34" charset="0"/>
              </a:rPr>
            </a:br>
            <a:endParaRPr lang="fr-FR" sz="3700"/>
          </a:p>
        </p:txBody>
      </p:sp>
      <p:sp>
        <p:nvSpPr>
          <p:cNvPr id="15" name="Slide Number Placeholder 5">
            <a:extLst>
              <a:ext uri="{FF2B5EF4-FFF2-40B4-BE49-F238E27FC236}">
                <a16:creationId xmlns:a16="http://schemas.microsoft.com/office/drawing/2014/main" id="{DDF1D860-A9A8-C0EE-B1AE-424E8342C4D6}"/>
              </a:ext>
            </a:extLst>
          </p:cNvPr>
          <p:cNvSpPr>
            <a:spLocks noGrp="1"/>
          </p:cNvSpPr>
          <p:nvPr>
            <p:ph type="sldNum" sz="quarter" idx="12"/>
          </p:nvPr>
        </p:nvSpPr>
        <p:spPr>
          <a:xfrm>
            <a:off x="11565572" y="6245352"/>
            <a:ext cx="548640" cy="457200"/>
          </a:xfrm>
        </p:spPr>
        <p:txBody>
          <a:bodyPr/>
          <a:lstStyle/>
          <a:p>
            <a:pPr rtl="0">
              <a:spcAft>
                <a:spcPts val="600"/>
              </a:spcAft>
            </a:pPr>
            <a:fld id="{DF28FB93-0A08-4E7D-8E63-9EFA29F1E093}" type="slidenum">
              <a:rPr lang="fr-FR"/>
              <a:pPr rtl="0">
                <a:spcAft>
                  <a:spcPts val="600"/>
                </a:spcAft>
              </a:pPr>
              <a:t>3</a:t>
            </a:fld>
            <a:endParaRPr lang="fr-FR"/>
          </a:p>
        </p:txBody>
      </p:sp>
      <p:sp>
        <p:nvSpPr>
          <p:cNvPr id="2" name="Espace réservé du pied de page 1">
            <a:extLst>
              <a:ext uri="{FF2B5EF4-FFF2-40B4-BE49-F238E27FC236}">
                <a16:creationId xmlns:a16="http://schemas.microsoft.com/office/drawing/2014/main" id="{D301C2DF-BDB3-34EF-57CD-D46487B0394A}"/>
              </a:ext>
            </a:extLst>
          </p:cNvPr>
          <p:cNvSpPr>
            <a:spLocks noGrp="1"/>
          </p:cNvSpPr>
          <p:nvPr>
            <p:ph type="ftr" sz="quarter" idx="10"/>
          </p:nvPr>
        </p:nvSpPr>
        <p:spPr>
          <a:xfrm rot="5400000">
            <a:off x="7047099" y="4334164"/>
            <a:ext cx="979142" cy="128179"/>
          </a:xfrm>
        </p:spPr>
        <p:txBody>
          <a:bodyPr rtlCol="0"/>
          <a:lstStyle>
            <a:defPPr>
              <a:defRPr lang="fr-FR"/>
            </a:defPPr>
          </a:lstStyle>
          <a:p>
            <a:pPr defTabSz="530352">
              <a:spcAft>
                <a:spcPts val="600"/>
              </a:spcAft>
            </a:pPr>
            <a:r>
              <a:rPr lang="fr-FR" sz="464" kern="1200" cap="all" baseline="0">
                <a:solidFill>
                  <a:schemeClr val="tx2">
                    <a:lumMod val="50000"/>
                  </a:schemeClr>
                </a:solidFill>
                <a:latin typeface="+mn-lt"/>
                <a:ea typeface="+mn-ea"/>
                <a:cs typeface="+mn-cs"/>
              </a:rPr>
              <a:t>LITTÉRATURE CLASSIQUE</a:t>
            </a:r>
            <a:endParaRPr lang="fr-FR"/>
          </a:p>
        </p:txBody>
      </p:sp>
      <p:sp>
        <p:nvSpPr>
          <p:cNvPr id="6" name="ZoneTexte 5">
            <a:extLst>
              <a:ext uri="{FF2B5EF4-FFF2-40B4-BE49-F238E27FC236}">
                <a16:creationId xmlns:a16="http://schemas.microsoft.com/office/drawing/2014/main" id="{AFDBF9AE-1FBD-8D37-02D7-DEB4135C03FA}"/>
              </a:ext>
            </a:extLst>
          </p:cNvPr>
          <p:cNvSpPr txBox="1"/>
          <p:nvPr/>
        </p:nvSpPr>
        <p:spPr>
          <a:xfrm>
            <a:off x="1053852" y="1832214"/>
            <a:ext cx="7010011" cy="3041538"/>
          </a:xfrm>
          <a:prstGeom prst="rect">
            <a:avLst/>
          </a:prstGeom>
          <a:noFill/>
        </p:spPr>
        <p:txBody>
          <a:bodyPr wrap="square">
            <a:spAutoFit/>
          </a:bodyPr>
          <a:lstStyle/>
          <a:p>
            <a:pPr algn="ctr">
              <a:lnSpc>
                <a:spcPct val="107000"/>
              </a:lnSpc>
              <a:spcAft>
                <a:spcPts val="800"/>
              </a:spcAft>
            </a:pPr>
            <a:r>
              <a:rPr lang="en-GB" sz="1800" kern="0">
                <a:solidFill>
                  <a:srgbClr val="333333"/>
                </a:solidFill>
                <a:effectLst/>
                <a:latin typeface="Microsoft YaHei" panose="020B0503020204020204" pitchFamily="34" charset="-122"/>
                <a:ea typeface="Calibri" panose="020F0502020204030204" pitchFamily="34" charset="0"/>
                <a:cs typeface="Segoe UI" panose="020B0502040204020203" pitchFamily="34" charset="0"/>
              </a:rPr>
              <a:t>Embracing open sciences in Morocco’s higher education ecosystem can bring about numerous advantages. Firstly, it promotes collaboration and interdisciplinary research, allowing for a more holistic approach to solving complex problems. Secondly, open sciences foster innovation and creativity by providing a platform for researchers to share their findings openly, encouraging others to build upon their work. Lastly, it enhances the reproducibility and credibility of research, as open access to data and methodologies allows for scrutiny and validation by peers.</a:t>
            </a:r>
            <a:endParaRPr lang="fr-MA" sz="2000" kern="10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226993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B6F46FAC-1340-7933-3843-9D3028F2B157}"/>
              </a:ext>
            </a:extLst>
          </p:cNvPr>
          <p:cNvSpPr>
            <a:spLocks noGrp="1"/>
          </p:cNvSpPr>
          <p:nvPr>
            <p:ph type="title"/>
          </p:nvPr>
        </p:nvSpPr>
        <p:spPr>
          <a:xfrm>
            <a:off x="4178808" y="640080"/>
            <a:ext cx="7763256" cy="1773936"/>
          </a:xfrm>
        </p:spPr>
        <p:txBody>
          <a:bodyPr rtlCol="0"/>
          <a:lstStyle>
            <a:defPPr>
              <a:defRPr lang="fr-FR"/>
            </a:defPPr>
          </a:lstStyle>
          <a:p>
            <a:r>
              <a:rPr lang="en-GB" sz="4400" kern="0">
                <a:solidFill>
                  <a:srgbClr val="333333"/>
                </a:solidFill>
                <a:effectLst/>
                <a:latin typeface="Microsoft YaHei" panose="020B0503020204020204" pitchFamily="34" charset="-122"/>
                <a:ea typeface="Calibri" panose="020F0502020204030204" pitchFamily="34" charset="0"/>
                <a:cs typeface="Segoe UI" panose="020B0502040204020203" pitchFamily="34" charset="0"/>
              </a:rPr>
              <a:t>Challenges and Opportunities:</a:t>
            </a:r>
            <a:br>
              <a:rPr lang="fr-MA" sz="4400" kern="100">
                <a:effectLst/>
                <a:latin typeface="Calibri" panose="020F0502020204030204" pitchFamily="34" charset="0"/>
                <a:ea typeface="Calibri" panose="020F0502020204030204" pitchFamily="34" charset="0"/>
                <a:cs typeface="Arial" panose="020B0604020202020204" pitchFamily="34" charset="0"/>
              </a:rPr>
            </a:br>
            <a:endParaRPr lang="fr-FR" sz="4400"/>
          </a:p>
        </p:txBody>
      </p:sp>
      <p:pic>
        <p:nvPicPr>
          <p:cNvPr id="14" name="Espace réservé d’image 13" descr="Livres reliés">
            <a:extLst>
              <a:ext uri="{FF2B5EF4-FFF2-40B4-BE49-F238E27FC236}">
                <a16:creationId xmlns:a16="http://schemas.microsoft.com/office/drawing/2014/main" id="{D88DD74C-0A4B-3D88-24B0-18CA695DB22C}"/>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p:spPr>
      </p:pic>
      <p:sp>
        <p:nvSpPr>
          <p:cNvPr id="5" name="Espace réservé du contenu 4">
            <a:extLst>
              <a:ext uri="{FF2B5EF4-FFF2-40B4-BE49-F238E27FC236}">
                <a16:creationId xmlns:a16="http://schemas.microsoft.com/office/drawing/2014/main" id="{EB1EEE33-5B3D-A31B-F560-8AE9AA449549}"/>
              </a:ext>
            </a:extLst>
          </p:cNvPr>
          <p:cNvSpPr>
            <a:spLocks noGrp="1"/>
          </p:cNvSpPr>
          <p:nvPr>
            <p:ph sz="quarter" idx="15"/>
          </p:nvPr>
        </p:nvSpPr>
        <p:spPr>
          <a:xfrm>
            <a:off x="3761962" y="2708920"/>
            <a:ext cx="7397496" cy="2376264"/>
          </a:xfrm>
        </p:spPr>
        <p:txBody>
          <a:bodyPr rtlCol="0"/>
          <a:lstStyle>
            <a:defPPr>
              <a:defRPr lang="fr-FR"/>
            </a:defPPr>
          </a:lstStyle>
          <a:p>
            <a:pPr algn="ctr">
              <a:lnSpc>
                <a:spcPct val="107000"/>
              </a:lnSpc>
              <a:spcAft>
                <a:spcPts val="800"/>
              </a:spcAft>
            </a:pPr>
            <a:r>
              <a:rPr lang="en-GB" sz="1200" kern="0">
                <a:solidFill>
                  <a:srgbClr val="333333"/>
                </a:solidFill>
                <a:effectLst/>
                <a:latin typeface="Microsoft YaHei" panose="020B0503020204020204" pitchFamily="34" charset="-122"/>
                <a:ea typeface="Calibri" panose="020F0502020204030204" pitchFamily="34" charset="0"/>
                <a:cs typeface="Segoe UI" panose="020B0502040204020203" pitchFamily="34" charset="0"/>
              </a:rPr>
              <a:t> </a:t>
            </a:r>
            <a:endParaRPr lang="fr-MA" sz="1200" kern="100">
              <a:effectLst/>
              <a:latin typeface="Calibri" panose="020F0502020204030204" pitchFamily="34" charset="0"/>
              <a:ea typeface="Calibri" panose="020F0502020204030204" pitchFamily="34" charset="0"/>
              <a:cs typeface="Arial" panose="020B0604020202020204" pitchFamily="34" charset="0"/>
            </a:endParaRPr>
          </a:p>
          <a:p>
            <a:pPr algn="ctr">
              <a:lnSpc>
                <a:spcPct val="107000"/>
              </a:lnSpc>
              <a:spcAft>
                <a:spcPts val="800"/>
              </a:spcAft>
            </a:pPr>
            <a:r>
              <a:rPr lang="en-GB" sz="1200" kern="0">
                <a:solidFill>
                  <a:srgbClr val="333333"/>
                </a:solidFill>
                <a:effectLst/>
                <a:latin typeface="Microsoft YaHei" panose="020B0503020204020204" pitchFamily="34" charset="-122"/>
                <a:ea typeface="Calibri" panose="020F0502020204030204" pitchFamily="34" charset="0"/>
                <a:cs typeface="Segoe UI" panose="020B0502040204020203" pitchFamily="34" charset="0"/>
              </a:rPr>
              <a:t>While the potential benefits of open sciences are immense, we must also acknowledge the challenges and opportunities that lie ahead. One significant challenge is the need for cultural and institutional change. Encouraging researchers and institutions to adopt open science practices requires a shift in mindset, as well as the development of appropriate policies and incentives. Additionally, ensuring long-term sustainability and funding for open science initiatives is crucial.</a:t>
            </a:r>
            <a:endParaRPr lang="fr-MA" sz="1200" kern="100">
              <a:effectLst/>
              <a:latin typeface="Calibri" panose="020F0502020204030204" pitchFamily="34" charset="0"/>
              <a:ea typeface="Calibri" panose="020F0502020204030204" pitchFamily="34" charset="0"/>
              <a:cs typeface="Arial" panose="020B0604020202020204" pitchFamily="34" charset="0"/>
            </a:endParaRPr>
          </a:p>
          <a:p>
            <a:pPr marL="0" indent="0" algn="ctr">
              <a:lnSpc>
                <a:spcPct val="107000"/>
              </a:lnSpc>
              <a:spcAft>
                <a:spcPts val="800"/>
              </a:spcAft>
              <a:buNone/>
            </a:pPr>
            <a:r>
              <a:rPr lang="en-GB" sz="1200" kern="0">
                <a:solidFill>
                  <a:srgbClr val="333333"/>
                </a:solidFill>
                <a:effectLst/>
                <a:latin typeface="Microsoft YaHei" panose="020B0503020204020204" pitchFamily="34" charset="-122"/>
                <a:ea typeface="Calibri" panose="020F0502020204030204" pitchFamily="34" charset="0"/>
                <a:cs typeface="Segoe UI" panose="020B0502040204020203" pitchFamily="34" charset="0"/>
              </a:rPr>
              <a:t> </a:t>
            </a:r>
            <a:endParaRPr lang="fr-MA" sz="1200" kern="100">
              <a:effectLst/>
              <a:latin typeface="Calibri" panose="020F0502020204030204" pitchFamily="34" charset="0"/>
              <a:ea typeface="Calibri" panose="020F0502020204030204" pitchFamily="34" charset="0"/>
              <a:cs typeface="Arial" panose="020B0604020202020204" pitchFamily="34" charset="0"/>
            </a:endParaRPr>
          </a:p>
          <a:p>
            <a:endParaRPr lang="fr-MA" sz="1100"/>
          </a:p>
          <a:p>
            <a:pPr rtl="0"/>
            <a:endParaRPr lang="fr-FR"/>
          </a:p>
        </p:txBody>
      </p:sp>
      <p:sp>
        <p:nvSpPr>
          <p:cNvPr id="16" name="Espace réservé du numéro de diapositive 15">
            <a:extLst>
              <a:ext uri="{FF2B5EF4-FFF2-40B4-BE49-F238E27FC236}">
                <a16:creationId xmlns:a16="http://schemas.microsoft.com/office/drawing/2014/main" id="{29AE97BE-9F33-81A3-2D36-C923C197D023}"/>
              </a:ext>
            </a:extLst>
          </p:cNvPr>
          <p:cNvSpPr>
            <a:spLocks noGrp="1"/>
          </p:cNvSpPr>
          <p:nvPr>
            <p:ph type="sldNum" sz="quarter" idx="12"/>
          </p:nvPr>
        </p:nvSpPr>
        <p:spPr/>
        <p:txBody>
          <a:bodyPr rtlCol="0"/>
          <a:lstStyle>
            <a:defPPr>
              <a:defRPr lang="fr-FR"/>
            </a:defPPr>
          </a:lstStyle>
          <a:p>
            <a:pPr rtl="0"/>
            <a:fld id="{DF28FB93-0A08-4E7D-8E63-9EFA29F1E093}" type="slidenum">
              <a:rPr lang="fr-FR" smtClean="0"/>
              <a:pPr rtl="0"/>
              <a:t>4</a:t>
            </a:fld>
            <a:endParaRPr lang="fr-FR"/>
          </a:p>
        </p:txBody>
      </p:sp>
    </p:spTree>
    <p:extLst>
      <p:ext uri="{BB962C8B-B14F-4D97-AF65-F5344CB8AC3E}">
        <p14:creationId xmlns:p14="http://schemas.microsoft.com/office/powerpoint/2010/main" val="16165998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FCB6A135-BE1D-A6EC-7E22-1FF9021DF8FF}"/>
              </a:ext>
            </a:extLst>
          </p:cNvPr>
          <p:cNvSpPr>
            <a:spLocks noGrp="1"/>
          </p:cNvSpPr>
          <p:nvPr>
            <p:ph type="title"/>
          </p:nvPr>
        </p:nvSpPr>
        <p:spPr/>
        <p:txBody>
          <a:bodyPr rtlCol="0"/>
          <a:lstStyle>
            <a:defPPr>
              <a:defRPr lang="fr-FR"/>
            </a:defPPr>
          </a:lstStyle>
          <a:p>
            <a:r>
              <a:rPr lang="en-GB" sz="4400" kern="0">
                <a:solidFill>
                  <a:schemeClr val="bg2"/>
                </a:solidFill>
                <a:effectLst/>
                <a:latin typeface="Microsoft YaHei" panose="020B0503020204020204" pitchFamily="34" charset="-122"/>
                <a:ea typeface="Calibri" panose="020F0502020204030204" pitchFamily="34" charset="0"/>
                <a:cs typeface="Segoe UI" panose="020B0502040204020203" pitchFamily="34" charset="0"/>
              </a:rPr>
              <a:t>Implementing Open Sciences in Morocco:</a:t>
            </a:r>
            <a:br>
              <a:rPr lang="fr-MA" sz="4400" kern="100">
                <a:solidFill>
                  <a:schemeClr val="bg2"/>
                </a:solidFill>
                <a:effectLst/>
                <a:latin typeface="Calibri" panose="020F0502020204030204" pitchFamily="34" charset="0"/>
                <a:ea typeface="Calibri" panose="020F0502020204030204" pitchFamily="34" charset="0"/>
                <a:cs typeface="Arial" panose="020B0604020202020204" pitchFamily="34" charset="0"/>
              </a:rPr>
            </a:br>
            <a:br>
              <a:rPr lang="fr-FR" sz="4400">
                <a:solidFill>
                  <a:schemeClr val="accent2">
                    <a:lumMod val="20000"/>
                    <a:lumOff val="80000"/>
                  </a:schemeClr>
                </a:solidFill>
              </a:rPr>
            </a:br>
            <a:endParaRPr lang="fr-FR" sz="4400"/>
          </a:p>
        </p:txBody>
      </p:sp>
      <p:sp>
        <p:nvSpPr>
          <p:cNvPr id="3" name="Espace réservé du contenu 2">
            <a:extLst>
              <a:ext uri="{FF2B5EF4-FFF2-40B4-BE49-F238E27FC236}">
                <a16:creationId xmlns:a16="http://schemas.microsoft.com/office/drawing/2014/main" id="{23782B3E-B6E4-9B0C-CA85-86A4154B165F}"/>
              </a:ext>
            </a:extLst>
          </p:cNvPr>
          <p:cNvSpPr>
            <a:spLocks noGrp="1"/>
          </p:cNvSpPr>
          <p:nvPr>
            <p:ph sz="quarter" idx="14"/>
          </p:nvPr>
        </p:nvSpPr>
        <p:spPr>
          <a:xfrm>
            <a:off x="639763" y="2820466"/>
            <a:ext cx="7511732" cy="1170432"/>
          </a:xfrm>
        </p:spPr>
        <p:txBody>
          <a:bodyPr rtlCol="0">
            <a:normAutofit fontScale="77500" lnSpcReduction="20000"/>
          </a:bodyPr>
          <a:lstStyle>
            <a:defPPr>
              <a:defRPr lang="fr-FR"/>
            </a:defPPr>
          </a:lstStyle>
          <a:p>
            <a:pPr marL="0" indent="0" algn="ctr">
              <a:lnSpc>
                <a:spcPct val="107000"/>
              </a:lnSpc>
              <a:spcAft>
                <a:spcPts val="800"/>
              </a:spcAft>
              <a:buNone/>
            </a:pPr>
            <a:r>
              <a:rPr lang="en-GB" sz="1800" kern="0">
                <a:solidFill>
                  <a:schemeClr val="bg2"/>
                </a:solidFill>
                <a:effectLst/>
                <a:latin typeface="Microsoft YaHei" panose="020B0503020204020204" pitchFamily="34" charset="-122"/>
                <a:ea typeface="Calibri" panose="020F0502020204030204" pitchFamily="34" charset="0"/>
                <a:cs typeface="Segoe UI" panose="020B0502040204020203" pitchFamily="34" charset="0"/>
              </a:rPr>
              <a:t>To integrate open sciences into the higher education ecosystem in Morocco, a multi-faceted approach is necessary. Firstly, it is essential to establish a national strategy that promotes open science practices and provides the necessary support and resources. This should include capacity building programs, funding opportunities, and the development of open access repositories.</a:t>
            </a:r>
            <a:endParaRPr lang="fr-MA" sz="1800" kern="100">
              <a:solidFill>
                <a:schemeClr val="bg2"/>
              </a:solidFill>
              <a:effectLst/>
              <a:latin typeface="Calibri" panose="020F0502020204030204" pitchFamily="34" charset="0"/>
              <a:ea typeface="Calibri" panose="020F0502020204030204" pitchFamily="34" charset="0"/>
              <a:cs typeface="Arial" panose="020B0604020202020204" pitchFamily="34" charset="0"/>
            </a:endParaRPr>
          </a:p>
          <a:p>
            <a:pPr rtl="0"/>
            <a:endParaRPr lang="fr-FR">
              <a:solidFill>
                <a:schemeClr val="bg2"/>
              </a:solidFill>
            </a:endParaRPr>
          </a:p>
        </p:txBody>
      </p:sp>
      <p:pic>
        <p:nvPicPr>
          <p:cNvPr id="7" name="Espace réservé d’image 6" descr="Bibliothèque en bois">
            <a:extLst>
              <a:ext uri="{FF2B5EF4-FFF2-40B4-BE49-F238E27FC236}">
                <a16:creationId xmlns:a16="http://schemas.microsoft.com/office/drawing/2014/main" id="{90AF5E67-3797-BCD1-D188-195487B608ED}"/>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p:spPr>
      </p:pic>
      <p:sp>
        <p:nvSpPr>
          <p:cNvPr id="9" name="Espace réservé du numéro de diapositive 8">
            <a:extLst>
              <a:ext uri="{FF2B5EF4-FFF2-40B4-BE49-F238E27FC236}">
                <a16:creationId xmlns:a16="http://schemas.microsoft.com/office/drawing/2014/main" id="{C696A836-17BB-0246-BB76-7E07F4C9A030}"/>
              </a:ext>
            </a:extLst>
          </p:cNvPr>
          <p:cNvSpPr>
            <a:spLocks noGrp="1"/>
          </p:cNvSpPr>
          <p:nvPr>
            <p:ph type="sldNum" sz="quarter" idx="12"/>
          </p:nvPr>
        </p:nvSpPr>
        <p:spPr/>
        <p:txBody>
          <a:bodyPr rtlCol="0"/>
          <a:lstStyle>
            <a:defPPr>
              <a:defRPr lang="fr-FR"/>
            </a:defPPr>
          </a:lstStyle>
          <a:p>
            <a:pPr rtl="0"/>
            <a:fld id="{DF28FB93-0A08-4E7D-8E63-9EFA29F1E093}" type="slidenum">
              <a:rPr lang="fr-FR" smtClean="0"/>
              <a:pPr rtl="0"/>
              <a:t>5</a:t>
            </a:fld>
            <a:endParaRPr lang="fr-FR"/>
          </a:p>
        </p:txBody>
      </p:sp>
    </p:spTree>
    <p:extLst>
      <p:ext uri="{BB962C8B-B14F-4D97-AF65-F5344CB8AC3E}">
        <p14:creationId xmlns:p14="http://schemas.microsoft.com/office/powerpoint/2010/main" val="23995441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pour une image  1">
            <a:extLst>
              <a:ext uri="{FF2B5EF4-FFF2-40B4-BE49-F238E27FC236}">
                <a16:creationId xmlns:a16="http://schemas.microsoft.com/office/drawing/2014/main" id="{193DD1C6-903A-FBDD-228F-6353D88B470B}"/>
              </a:ext>
            </a:extLst>
          </p:cNvPr>
          <p:cNvSpPr>
            <a:spLocks noGrp="1"/>
          </p:cNvSpPr>
          <p:nvPr>
            <p:ph type="pic" sz="quarter" idx="13"/>
          </p:nvPr>
        </p:nvSpPr>
        <p:spPr>
          <a:xfrm>
            <a:off x="11423004" y="0"/>
            <a:ext cx="45719" cy="6858000"/>
          </a:xfrm>
        </p:spPr>
        <p:txBody>
          <a:bodyPr/>
          <a:lstStyle/>
          <a:p>
            <a:endParaRPr lang="fr-MA"/>
          </a:p>
        </p:txBody>
      </p:sp>
      <p:sp>
        <p:nvSpPr>
          <p:cNvPr id="4" name="Espace réservé du numéro de diapositive 3">
            <a:extLst>
              <a:ext uri="{FF2B5EF4-FFF2-40B4-BE49-F238E27FC236}">
                <a16:creationId xmlns:a16="http://schemas.microsoft.com/office/drawing/2014/main" id="{6AD408D0-D966-4170-EAEC-29A1A765B5D5}"/>
              </a:ext>
            </a:extLst>
          </p:cNvPr>
          <p:cNvSpPr>
            <a:spLocks noGrp="1"/>
          </p:cNvSpPr>
          <p:nvPr>
            <p:ph type="sldNum" sz="quarter" idx="12"/>
          </p:nvPr>
        </p:nvSpPr>
        <p:spPr/>
        <p:txBody>
          <a:bodyPr/>
          <a:lstStyle/>
          <a:p>
            <a:pPr rtl="0"/>
            <a:fld id="{DF28FB93-0A08-4E7D-8E63-9EFA29F1E093}" type="slidenum">
              <a:rPr lang="fr-FR" smtClean="0"/>
              <a:pPr rtl="0"/>
              <a:t>6</a:t>
            </a:fld>
            <a:endParaRPr lang="fr-FR"/>
          </a:p>
        </p:txBody>
      </p:sp>
      <p:sp>
        <p:nvSpPr>
          <p:cNvPr id="6" name="Titre 5">
            <a:extLst>
              <a:ext uri="{FF2B5EF4-FFF2-40B4-BE49-F238E27FC236}">
                <a16:creationId xmlns:a16="http://schemas.microsoft.com/office/drawing/2014/main" id="{8514A2A1-A873-D0FD-B529-528585FF09EB}"/>
              </a:ext>
            </a:extLst>
          </p:cNvPr>
          <p:cNvSpPr>
            <a:spLocks noGrp="1"/>
          </p:cNvSpPr>
          <p:nvPr>
            <p:ph type="title"/>
          </p:nvPr>
        </p:nvSpPr>
        <p:spPr>
          <a:xfrm>
            <a:off x="1341883" y="332656"/>
            <a:ext cx="9295889" cy="3240360"/>
          </a:xfrm>
        </p:spPr>
        <p:txBody>
          <a:bodyPr/>
          <a:lstStyle/>
          <a:p>
            <a:r>
              <a:rPr lang="fr-MA"/>
              <a:t>The Future of Open Sciences in the Reform of </a:t>
            </a:r>
            <a:r>
              <a:rPr lang="fr-MA" err="1"/>
              <a:t>Morocco’s</a:t>
            </a:r>
            <a:r>
              <a:rPr lang="fr-MA"/>
              <a:t> </a:t>
            </a:r>
            <a:r>
              <a:rPr lang="fr-MA" err="1"/>
              <a:t>Higher</a:t>
            </a:r>
            <a:r>
              <a:rPr lang="fr-MA"/>
              <a:t> Education Ec-osystem</a:t>
            </a:r>
          </a:p>
        </p:txBody>
      </p:sp>
    </p:spTree>
    <p:extLst>
      <p:ext uri="{BB962C8B-B14F-4D97-AF65-F5344CB8AC3E}">
        <p14:creationId xmlns:p14="http://schemas.microsoft.com/office/powerpoint/2010/main" val="33854339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Espace réservé d’image 10" descr="gros plan d'un ornement architectural en spirale">
            <a:extLst>
              <a:ext uri="{FF2B5EF4-FFF2-40B4-BE49-F238E27FC236}">
                <a16:creationId xmlns:a16="http://schemas.microsoft.com/office/drawing/2014/main" id="{3EF594EB-0DFC-01C3-3A54-A22BD8C057CC}"/>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3" name="Titre 2">
            <a:extLst>
              <a:ext uri="{FF2B5EF4-FFF2-40B4-BE49-F238E27FC236}">
                <a16:creationId xmlns:a16="http://schemas.microsoft.com/office/drawing/2014/main" id="{99D6C8AB-5516-F1B4-DF34-5E1C89C977E3}"/>
              </a:ext>
            </a:extLst>
          </p:cNvPr>
          <p:cNvSpPr>
            <a:spLocks noGrp="1"/>
          </p:cNvSpPr>
          <p:nvPr>
            <p:ph type="title"/>
          </p:nvPr>
        </p:nvSpPr>
        <p:spPr>
          <a:xfrm>
            <a:off x="227012" y="3657600"/>
            <a:ext cx="11734800" cy="941832"/>
          </a:xfrm>
        </p:spPr>
        <p:txBody>
          <a:bodyPr rtlCol="0">
            <a:normAutofit/>
          </a:bodyPr>
          <a:lstStyle>
            <a:defPPr>
              <a:defRPr lang="fr-FR"/>
            </a:defPPr>
          </a:lstStyle>
          <a:p>
            <a:pPr rtl="0"/>
            <a:r>
              <a:rPr lang="fr-FR" sz="4400"/>
              <a:t>Conclusion</a:t>
            </a:r>
          </a:p>
        </p:txBody>
      </p:sp>
    </p:spTree>
    <p:extLst>
      <p:ext uri="{BB962C8B-B14F-4D97-AF65-F5344CB8AC3E}">
        <p14:creationId xmlns:p14="http://schemas.microsoft.com/office/powerpoint/2010/main" val="32352738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Livre classique 16:9">
  <a:themeElements>
    <a:clrScheme name="Custom 71">
      <a:dk1>
        <a:srgbClr val="000000"/>
      </a:dk1>
      <a:lt1>
        <a:srgbClr val="FFFFFF"/>
      </a:lt1>
      <a:dk2>
        <a:srgbClr val="693A20"/>
      </a:dk2>
      <a:lt2>
        <a:srgbClr val="E7E4E6"/>
      </a:lt2>
      <a:accent1>
        <a:srgbClr val="512823"/>
      </a:accent1>
      <a:accent2>
        <a:srgbClr val="B98D34"/>
      </a:accent2>
      <a:accent3>
        <a:srgbClr val="610606"/>
      </a:accent3>
      <a:accent4>
        <a:srgbClr val="FFEDB9"/>
      </a:accent4>
      <a:accent5>
        <a:srgbClr val="787A41"/>
      </a:accent5>
      <a:accent6>
        <a:srgbClr val="B95E14"/>
      </a:accent6>
      <a:hlink>
        <a:srgbClr val="2B3742"/>
      </a:hlink>
      <a:folHlink>
        <a:srgbClr val="C1A56D"/>
      </a:folHlink>
    </a:clrScheme>
    <a:fontScheme name="Custom 89">
      <a:majorFont>
        <a:latin typeface="Book Antiqua"/>
        <a:ea typeface=""/>
        <a:cs typeface=""/>
      </a:majorFont>
      <a:minorFont>
        <a:latin typeface="Gill Sans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hade val="90000"/>
                <a:satMod val="150000"/>
              </a:schemeClr>
            </a:gs>
            <a:gs pos="60000">
              <a:schemeClr val="phClr">
                <a:shade val="20000"/>
                <a:satMod val="255000"/>
              </a:schemeClr>
            </a:gs>
          </a:gsLst>
          <a:lin ang="5400000" scaled="0"/>
        </a:gradFill>
        <a:blipFill rotWithShape="1">
          <a:blip xmlns:r="http://schemas.openxmlformats.org/officeDocument/2006/relationships" r:embed="rId1">
            <a:duotone>
              <a:schemeClr val="phClr">
                <a:shade val="12000"/>
                <a:satMod val="240000"/>
              </a:schemeClr>
              <a:schemeClr val="phClr"/>
            </a:duotone>
          </a:blip>
          <a:stretch/>
        </a:blipFill>
      </a:bgFillStyleLst>
    </a:fmtScheme>
  </a:themeElements>
  <a:objectDefaults/>
  <a:extraClrSchemeLst/>
  <a:extLst>
    <a:ext uri="{05A4C25C-085E-4340-85A3-A5531E510DB2}">
      <thm15:themeFamily xmlns:thm15="http://schemas.microsoft.com/office/thememl/2012/main" name="Office_70360118_TF02801059_Win32" id="{824AA0A2-D2FD-49CE-831C-5CCC3B33AA9F}" vid="{462FC719-67FE-4DDB-A449-7A5FE8D2CA43}"/>
    </a:ext>
  </a:extLst>
</a:theme>
</file>

<file path=ppt/theme/theme2.xml><?xml version="1.0" encoding="utf-8"?>
<a:theme xmlns:a="http://schemas.openxmlformats.org/drawingml/2006/main" name="Thème Office">
  <a:themeElements>
    <a:clrScheme name="BooksClassic_16x9">
      <a:dk1>
        <a:srgbClr val="6A3A20"/>
      </a:dk1>
      <a:lt1>
        <a:sysClr val="window" lastClr="FFFFFF"/>
      </a:lt1>
      <a:dk2>
        <a:srgbClr val="000000"/>
      </a:dk2>
      <a:lt2>
        <a:srgbClr val="FFEDB9"/>
      </a:lt2>
      <a:accent1>
        <a:srgbClr val="6A3A20"/>
      </a:accent1>
      <a:accent2>
        <a:srgbClr val="B4914C"/>
      </a:accent2>
      <a:accent3>
        <a:srgbClr val="610606"/>
      </a:accent3>
      <a:accent4>
        <a:srgbClr val="2B3742"/>
      </a:accent4>
      <a:accent5>
        <a:srgbClr val="787A41"/>
      </a:accent5>
      <a:accent6>
        <a:srgbClr val="B95E14"/>
      </a:accent6>
      <a:hlink>
        <a:srgbClr val="2B3742"/>
      </a:hlink>
      <a:folHlink>
        <a:srgbClr val="C1A56D"/>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Thème Office">
  <a:themeElements>
    <a:clrScheme name="BooksClassic_16x9">
      <a:dk1>
        <a:srgbClr val="6A3A20"/>
      </a:dk1>
      <a:lt1>
        <a:sysClr val="window" lastClr="FFFFFF"/>
      </a:lt1>
      <a:dk2>
        <a:srgbClr val="000000"/>
      </a:dk2>
      <a:lt2>
        <a:srgbClr val="FFEDB9"/>
      </a:lt2>
      <a:accent1>
        <a:srgbClr val="6A3A20"/>
      </a:accent1>
      <a:accent2>
        <a:srgbClr val="B4914C"/>
      </a:accent2>
      <a:accent3>
        <a:srgbClr val="610606"/>
      </a:accent3>
      <a:accent4>
        <a:srgbClr val="2B3742"/>
      </a:accent4>
      <a:accent5>
        <a:srgbClr val="787A41"/>
      </a:accent5>
      <a:accent6>
        <a:srgbClr val="B95E14"/>
      </a:accent6>
      <a:hlink>
        <a:srgbClr val="2B3742"/>
      </a:hlink>
      <a:folHlink>
        <a:srgbClr val="C1A56D"/>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F0D8E17A319FE4C8D54340D6DB18665" ma:contentTypeVersion="12" ma:contentTypeDescription="Crée un document." ma:contentTypeScope="" ma:versionID="f8afb9de83c2e8ec82a6367e212af6dd">
  <xsd:schema xmlns:xsd="http://www.w3.org/2001/XMLSchema" xmlns:xs="http://www.w3.org/2001/XMLSchema" xmlns:p="http://schemas.microsoft.com/office/2006/metadata/properties" xmlns:ns3="c0a5bcda-1821-4d8c-9e9c-62e43f3cf53b" targetNamespace="http://schemas.microsoft.com/office/2006/metadata/properties" ma:root="true" ma:fieldsID="cf28e328302712a0863ea3eda24b9433" ns3:_="">
    <xsd:import namespace="c0a5bcda-1821-4d8c-9e9c-62e43f3cf53b"/>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_activity"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a5bcda-1821-4d8c-9e9c-62e43f3cf53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_activity" ma:index="18" nillable="true" ma:displayName="_activity" ma:hidden="true" ma:internalName="_activity">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c0a5bcda-1821-4d8c-9e9c-62e43f3cf53b" xsi:nil="true"/>
    <_activity xmlns="c0a5bcda-1821-4d8c-9e9c-62e43f3cf53b" xsi:nil="true"/>
  </documentManagement>
</p:properties>
</file>

<file path=customXml/itemProps1.xml><?xml version="1.0" encoding="utf-8"?>
<ds:datastoreItem xmlns:ds="http://schemas.openxmlformats.org/officeDocument/2006/customXml" ds:itemID="{32FA210F-811F-46F6-9B96-BC713D3E9B73}">
  <ds:schemaRefs>
    <ds:schemaRef ds:uri="c0a5bcda-1821-4d8c-9e9c-62e43f3cf53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28458A3-99B8-4914-89E6-B86ADB0D7DF6}">
  <ds:schemaRefs>
    <ds:schemaRef ds:uri="http://schemas.microsoft.com/sharepoint/v3/contenttype/forms"/>
  </ds:schemaRefs>
</ds:datastoreItem>
</file>

<file path=customXml/itemProps3.xml><?xml version="1.0" encoding="utf-8"?>
<ds:datastoreItem xmlns:ds="http://schemas.openxmlformats.org/officeDocument/2006/customXml" ds:itemID="{966EAEDD-6865-458C-AB5E-1E0979B7BC44}">
  <ds:schemaRefs>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http://purl.org/dc/elements/1.1/"/>
    <ds:schemaRef ds:uri="http://www.w3.org/XML/1998/namespace"/>
    <ds:schemaRef ds:uri="c0a5bcda-1821-4d8c-9e9c-62e43f3cf53b"/>
    <ds:schemaRef ds:uri="http://schemas.microsoft.com/office/2006/metadata/properties"/>
    <ds:schemaRef ds:uri="http://purl.org/dc/dcmityp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Présentation éducative de livres classiques (grand écran)</Template>
  <TotalTime>0</TotalTime>
  <Words>353</Words>
  <Application>Microsoft Office PowerPoint</Application>
  <PresentationFormat>Personnalisé</PresentationFormat>
  <Paragraphs>26</Paragraphs>
  <Slides>7</Slides>
  <Notes>6</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7</vt:i4>
      </vt:variant>
    </vt:vector>
  </HeadingPairs>
  <TitlesOfParts>
    <vt:vector size="15" baseType="lpstr">
      <vt:lpstr>Microsoft YaHei</vt:lpstr>
      <vt:lpstr>Arial</vt:lpstr>
      <vt:lpstr>Book Antiqua</vt:lpstr>
      <vt:lpstr>Calibri</vt:lpstr>
      <vt:lpstr>Constantia</vt:lpstr>
      <vt:lpstr>Gill Sans MT</vt:lpstr>
      <vt:lpstr>Times New Roman</vt:lpstr>
      <vt:lpstr>Livre classique 16:9</vt:lpstr>
      <vt:lpstr> What is the perspective for open sciences in the reform of the higher education ecosystem in Morocco ?</vt:lpstr>
      <vt:lpstr>Understanding Open Sciences: </vt:lpstr>
      <vt:lpstr> Benefits of Open Sciences: </vt:lpstr>
      <vt:lpstr>Challenges and Opportunities: </vt:lpstr>
      <vt:lpstr>Implementing Open Sciences in Morocco:  </vt:lpstr>
      <vt:lpstr>The Future of Open Sciences in the Reform of Morocco’s Higher Education Ec-osystem</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the perspective for open sciences in the reform of the higher education ecosystem in Morocco ?</dc:title>
  <dc:creator>EL OMARI DRISS</dc:creator>
  <cp:lastModifiedBy>EL OMARI DRISS</cp:lastModifiedBy>
  <cp:revision>1</cp:revision>
  <dcterms:created xsi:type="dcterms:W3CDTF">2023-10-16T07:03:29Z</dcterms:created>
  <dcterms:modified xsi:type="dcterms:W3CDTF">2023-10-23T21:27:33Z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0x0101009F0D8E17A319FE4C8D54340D6DB18665</vt:lpwstr>
  </property>
</Properties>
</file>